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5" r:id="rId6"/>
    <p:sldId id="292" r:id="rId7"/>
    <p:sldId id="293" r:id="rId8"/>
    <p:sldId id="294" r:id="rId9"/>
    <p:sldId id="295" r:id="rId10"/>
    <p:sldId id="289" r:id="rId11"/>
    <p:sldId id="290" r:id="rId12"/>
    <p:sldId id="269" r:id="rId13"/>
    <p:sldId id="296" r:id="rId14"/>
    <p:sldId id="297" r:id="rId15"/>
    <p:sldId id="284" r:id="rId16"/>
    <p:sldId id="285" r:id="rId17"/>
    <p:sldId id="286" r:id="rId18"/>
    <p:sldId id="287" r:id="rId19"/>
    <p:sldId id="261" r:id="rId20"/>
    <p:sldId id="288" r:id="rId21"/>
    <p:sldId id="266" r:id="rId22"/>
    <p:sldId id="268" r:id="rId23"/>
    <p:sldId id="272" r:id="rId24"/>
    <p:sldId id="273" r:id="rId25"/>
    <p:sldId id="270" r:id="rId26"/>
    <p:sldId id="274" r:id="rId27"/>
    <p:sldId id="271" r:id="rId28"/>
    <p:sldId id="275" r:id="rId29"/>
    <p:sldId id="276" r:id="rId30"/>
    <p:sldId id="291" r:id="rId31"/>
    <p:sldId id="277" r:id="rId32"/>
    <p:sldId id="278" r:id="rId33"/>
    <p:sldId id="279" r:id="rId34"/>
    <p:sldId id="283" r:id="rId35"/>
    <p:sldId id="280" r:id="rId36"/>
    <p:sldId id="282" r:id="rId37"/>
    <p:sldId id="281" r:id="rId38"/>
    <p:sldId id="298" r:id="rId39"/>
    <p:sldId id="26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0" autoAdjust="0"/>
    <p:restoredTop sz="94660"/>
  </p:normalViewPr>
  <p:slideViewPr>
    <p:cSldViewPr snapToGrid="0">
      <p:cViewPr varScale="1">
        <p:scale>
          <a:sx n="29" d="100"/>
          <a:sy n="29" d="100"/>
        </p:scale>
        <p:origin x="14" y="1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08F68-A724-49CA-AC94-E2D29DAD6032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5130-5DDF-4D2D-B410-41E98581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8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2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0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9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7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9A5A4-19EE-406F-AAAE-6B97C26C86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54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1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9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8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0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0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6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6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5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0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06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8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5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9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79C64-06C5-45DD-82E3-05978141C9CC}"/>
              </a:ext>
            </a:extLst>
          </p:cNvPr>
          <p:cNvSpPr/>
          <p:nvPr/>
        </p:nvSpPr>
        <p:spPr>
          <a:xfrm>
            <a:off x="3142390" y="2515171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4970D-2382-4DB2-A976-0DB61A1453CE}"/>
              </a:ext>
            </a:extLst>
          </p:cNvPr>
          <p:cNvSpPr txBox="1"/>
          <p:nvPr/>
        </p:nvSpPr>
        <p:spPr>
          <a:xfrm>
            <a:off x="6185136" y="4643645"/>
            <a:ext cx="2016144" cy="23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김산</a:t>
            </a:r>
            <a:r>
              <a:rPr lang="ko-KR" altLang="en-US" sz="7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김수인 남재희 노소영 </a:t>
            </a: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유화영</a:t>
            </a:r>
            <a:r>
              <a:rPr lang="ko-KR" altLang="en-US" sz="7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임채룡</a:t>
            </a:r>
            <a:endParaRPr lang="en-US" altLang="ko-KR" sz="7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8223D19-C8C7-4239-8472-0DDA598D55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19720" y="232643"/>
            <a:ext cx="132372" cy="140525"/>
            <a:chOff x="4594" y="900"/>
            <a:chExt cx="276" cy="29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3AD281C-75AE-4813-B67B-27BAB5F5C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C800FC4-70FF-4528-8795-B4E15B4A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0EA661A-92DD-4A70-B3A4-CF38C76F0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6C7BEDD-85E8-4EC0-B8DD-07817618B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5857FA-8A7D-45B1-B7C7-930D041449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5058" y="232643"/>
            <a:ext cx="140525" cy="140525"/>
            <a:chOff x="1747" y="423"/>
            <a:chExt cx="575" cy="5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352333-855B-4338-83B8-4B9769711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9" y="577"/>
              <a:ext cx="271" cy="270"/>
            </a:xfrm>
            <a:custGeom>
              <a:avLst/>
              <a:gdLst>
                <a:gd name="T0" fmla="*/ 148 w 811"/>
                <a:gd name="T1" fmla="*/ 0 h 811"/>
                <a:gd name="T2" fmla="*/ 65 w 811"/>
                <a:gd name="T3" fmla="*/ 24 h 811"/>
                <a:gd name="T4" fmla="*/ 1 w 811"/>
                <a:gd name="T5" fmla="*/ 118 h 811"/>
                <a:gd name="T6" fmla="*/ 0 w 811"/>
                <a:gd name="T7" fmla="*/ 663 h 811"/>
                <a:gd name="T8" fmla="*/ 24 w 811"/>
                <a:gd name="T9" fmla="*/ 746 h 811"/>
                <a:gd name="T10" fmla="*/ 118 w 811"/>
                <a:gd name="T11" fmla="*/ 808 h 811"/>
                <a:gd name="T12" fmla="*/ 663 w 811"/>
                <a:gd name="T13" fmla="*/ 811 h 811"/>
                <a:gd name="T14" fmla="*/ 746 w 811"/>
                <a:gd name="T15" fmla="*/ 787 h 811"/>
                <a:gd name="T16" fmla="*/ 810 w 811"/>
                <a:gd name="T17" fmla="*/ 693 h 811"/>
                <a:gd name="T18" fmla="*/ 811 w 811"/>
                <a:gd name="T19" fmla="*/ 148 h 811"/>
                <a:gd name="T20" fmla="*/ 787 w 811"/>
                <a:gd name="T21" fmla="*/ 65 h 811"/>
                <a:gd name="T22" fmla="*/ 693 w 811"/>
                <a:gd name="T23" fmla="*/ 1 h 811"/>
                <a:gd name="T24" fmla="*/ 405 w 811"/>
                <a:gd name="T25" fmla="*/ 673 h 811"/>
                <a:gd name="T26" fmla="*/ 326 w 811"/>
                <a:gd name="T27" fmla="*/ 661 h 811"/>
                <a:gd name="T28" fmla="*/ 235 w 811"/>
                <a:gd name="T29" fmla="*/ 611 h 811"/>
                <a:gd name="T30" fmla="*/ 170 w 811"/>
                <a:gd name="T31" fmla="*/ 533 h 811"/>
                <a:gd name="T32" fmla="*/ 140 w 811"/>
                <a:gd name="T33" fmla="*/ 432 h 811"/>
                <a:gd name="T34" fmla="*/ 140 w 811"/>
                <a:gd name="T35" fmla="*/ 377 h 811"/>
                <a:gd name="T36" fmla="*/ 170 w 811"/>
                <a:gd name="T37" fmla="*/ 278 h 811"/>
                <a:gd name="T38" fmla="*/ 235 w 811"/>
                <a:gd name="T39" fmla="*/ 199 h 811"/>
                <a:gd name="T40" fmla="*/ 326 w 811"/>
                <a:gd name="T41" fmla="*/ 150 h 811"/>
                <a:gd name="T42" fmla="*/ 405 w 811"/>
                <a:gd name="T43" fmla="*/ 138 h 811"/>
                <a:gd name="T44" fmla="*/ 486 w 811"/>
                <a:gd name="T45" fmla="*/ 150 h 811"/>
                <a:gd name="T46" fmla="*/ 575 w 811"/>
                <a:gd name="T47" fmla="*/ 199 h 811"/>
                <a:gd name="T48" fmla="*/ 641 w 811"/>
                <a:gd name="T49" fmla="*/ 278 h 811"/>
                <a:gd name="T50" fmla="*/ 671 w 811"/>
                <a:gd name="T51" fmla="*/ 377 h 811"/>
                <a:gd name="T52" fmla="*/ 671 w 811"/>
                <a:gd name="T53" fmla="*/ 432 h 811"/>
                <a:gd name="T54" fmla="*/ 641 w 811"/>
                <a:gd name="T55" fmla="*/ 533 h 811"/>
                <a:gd name="T56" fmla="*/ 575 w 811"/>
                <a:gd name="T57" fmla="*/ 611 h 811"/>
                <a:gd name="T58" fmla="*/ 486 w 811"/>
                <a:gd name="T59" fmla="*/ 661 h 811"/>
                <a:gd name="T60" fmla="*/ 405 w 811"/>
                <a:gd name="T61" fmla="*/ 673 h 811"/>
                <a:gd name="T62" fmla="*/ 669 w 811"/>
                <a:gd name="T63" fmla="*/ 193 h 811"/>
                <a:gd name="T64" fmla="*/ 628 w 811"/>
                <a:gd name="T65" fmla="*/ 166 h 811"/>
                <a:gd name="T66" fmla="*/ 618 w 811"/>
                <a:gd name="T67" fmla="*/ 130 h 811"/>
                <a:gd name="T68" fmla="*/ 628 w 811"/>
                <a:gd name="T69" fmla="*/ 95 h 811"/>
                <a:gd name="T70" fmla="*/ 669 w 811"/>
                <a:gd name="T71" fmla="*/ 68 h 811"/>
                <a:gd name="T72" fmla="*/ 695 w 811"/>
                <a:gd name="T73" fmla="*/ 68 h 811"/>
                <a:gd name="T74" fmla="*/ 733 w 811"/>
                <a:gd name="T75" fmla="*/ 95 h 811"/>
                <a:gd name="T76" fmla="*/ 745 w 811"/>
                <a:gd name="T77" fmla="*/ 130 h 811"/>
                <a:gd name="T78" fmla="*/ 733 w 811"/>
                <a:gd name="T79" fmla="*/ 166 h 811"/>
                <a:gd name="T80" fmla="*/ 695 w 811"/>
                <a:gd name="T81" fmla="*/ 19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1" h="811">
                  <a:moveTo>
                    <a:pt x="663" y="0"/>
                  </a:moveTo>
                  <a:lnTo>
                    <a:pt x="148" y="0"/>
                  </a:lnTo>
                  <a:lnTo>
                    <a:pt x="118" y="1"/>
                  </a:lnTo>
                  <a:lnTo>
                    <a:pt x="65" y="24"/>
                  </a:lnTo>
                  <a:lnTo>
                    <a:pt x="24" y="65"/>
                  </a:lnTo>
                  <a:lnTo>
                    <a:pt x="1" y="118"/>
                  </a:lnTo>
                  <a:lnTo>
                    <a:pt x="0" y="148"/>
                  </a:lnTo>
                  <a:lnTo>
                    <a:pt x="0" y="663"/>
                  </a:lnTo>
                  <a:lnTo>
                    <a:pt x="1" y="693"/>
                  </a:lnTo>
                  <a:lnTo>
                    <a:pt x="24" y="746"/>
                  </a:lnTo>
                  <a:lnTo>
                    <a:pt x="65" y="787"/>
                  </a:lnTo>
                  <a:lnTo>
                    <a:pt x="118" y="808"/>
                  </a:lnTo>
                  <a:lnTo>
                    <a:pt x="148" y="811"/>
                  </a:lnTo>
                  <a:lnTo>
                    <a:pt x="663" y="811"/>
                  </a:lnTo>
                  <a:lnTo>
                    <a:pt x="693" y="808"/>
                  </a:lnTo>
                  <a:lnTo>
                    <a:pt x="746" y="787"/>
                  </a:lnTo>
                  <a:lnTo>
                    <a:pt x="787" y="746"/>
                  </a:lnTo>
                  <a:lnTo>
                    <a:pt x="810" y="693"/>
                  </a:lnTo>
                  <a:lnTo>
                    <a:pt x="811" y="663"/>
                  </a:lnTo>
                  <a:lnTo>
                    <a:pt x="811" y="148"/>
                  </a:lnTo>
                  <a:lnTo>
                    <a:pt x="810" y="118"/>
                  </a:lnTo>
                  <a:lnTo>
                    <a:pt x="787" y="65"/>
                  </a:lnTo>
                  <a:lnTo>
                    <a:pt x="746" y="24"/>
                  </a:lnTo>
                  <a:lnTo>
                    <a:pt x="693" y="1"/>
                  </a:lnTo>
                  <a:lnTo>
                    <a:pt x="663" y="0"/>
                  </a:lnTo>
                  <a:close/>
                  <a:moveTo>
                    <a:pt x="405" y="673"/>
                  </a:moveTo>
                  <a:lnTo>
                    <a:pt x="377" y="671"/>
                  </a:lnTo>
                  <a:lnTo>
                    <a:pt x="326" y="661"/>
                  </a:lnTo>
                  <a:lnTo>
                    <a:pt x="278" y="640"/>
                  </a:lnTo>
                  <a:lnTo>
                    <a:pt x="235" y="611"/>
                  </a:lnTo>
                  <a:lnTo>
                    <a:pt x="199" y="575"/>
                  </a:lnTo>
                  <a:lnTo>
                    <a:pt x="170" y="533"/>
                  </a:lnTo>
                  <a:lnTo>
                    <a:pt x="150" y="484"/>
                  </a:lnTo>
                  <a:lnTo>
                    <a:pt x="140" y="432"/>
                  </a:lnTo>
                  <a:lnTo>
                    <a:pt x="138" y="405"/>
                  </a:lnTo>
                  <a:lnTo>
                    <a:pt x="140" y="377"/>
                  </a:lnTo>
                  <a:lnTo>
                    <a:pt x="150" y="326"/>
                  </a:lnTo>
                  <a:lnTo>
                    <a:pt x="170" y="278"/>
                  </a:lnTo>
                  <a:lnTo>
                    <a:pt x="199" y="235"/>
                  </a:lnTo>
                  <a:lnTo>
                    <a:pt x="235" y="199"/>
                  </a:lnTo>
                  <a:lnTo>
                    <a:pt x="278" y="170"/>
                  </a:lnTo>
                  <a:lnTo>
                    <a:pt x="326" y="150"/>
                  </a:lnTo>
                  <a:lnTo>
                    <a:pt x="377" y="138"/>
                  </a:lnTo>
                  <a:lnTo>
                    <a:pt x="405" y="138"/>
                  </a:lnTo>
                  <a:lnTo>
                    <a:pt x="432" y="138"/>
                  </a:lnTo>
                  <a:lnTo>
                    <a:pt x="486" y="150"/>
                  </a:lnTo>
                  <a:lnTo>
                    <a:pt x="533" y="170"/>
                  </a:lnTo>
                  <a:lnTo>
                    <a:pt x="575" y="199"/>
                  </a:lnTo>
                  <a:lnTo>
                    <a:pt x="612" y="235"/>
                  </a:lnTo>
                  <a:lnTo>
                    <a:pt x="641" y="278"/>
                  </a:lnTo>
                  <a:lnTo>
                    <a:pt x="661" y="326"/>
                  </a:lnTo>
                  <a:lnTo>
                    <a:pt x="671" y="377"/>
                  </a:lnTo>
                  <a:lnTo>
                    <a:pt x="673" y="405"/>
                  </a:lnTo>
                  <a:lnTo>
                    <a:pt x="671" y="432"/>
                  </a:lnTo>
                  <a:lnTo>
                    <a:pt x="661" y="484"/>
                  </a:lnTo>
                  <a:lnTo>
                    <a:pt x="641" y="533"/>
                  </a:lnTo>
                  <a:lnTo>
                    <a:pt x="612" y="575"/>
                  </a:lnTo>
                  <a:lnTo>
                    <a:pt x="575" y="611"/>
                  </a:lnTo>
                  <a:lnTo>
                    <a:pt x="533" y="640"/>
                  </a:lnTo>
                  <a:lnTo>
                    <a:pt x="486" y="661"/>
                  </a:lnTo>
                  <a:lnTo>
                    <a:pt x="432" y="671"/>
                  </a:lnTo>
                  <a:lnTo>
                    <a:pt x="405" y="673"/>
                  </a:lnTo>
                  <a:close/>
                  <a:moveTo>
                    <a:pt x="682" y="193"/>
                  </a:moveTo>
                  <a:lnTo>
                    <a:pt x="669" y="193"/>
                  </a:lnTo>
                  <a:lnTo>
                    <a:pt x="646" y="183"/>
                  </a:lnTo>
                  <a:lnTo>
                    <a:pt x="628" y="166"/>
                  </a:lnTo>
                  <a:lnTo>
                    <a:pt x="620" y="143"/>
                  </a:lnTo>
                  <a:lnTo>
                    <a:pt x="618" y="130"/>
                  </a:lnTo>
                  <a:lnTo>
                    <a:pt x="620" y="117"/>
                  </a:lnTo>
                  <a:lnTo>
                    <a:pt x="628" y="95"/>
                  </a:lnTo>
                  <a:lnTo>
                    <a:pt x="646" y="78"/>
                  </a:lnTo>
                  <a:lnTo>
                    <a:pt x="669" y="68"/>
                  </a:lnTo>
                  <a:lnTo>
                    <a:pt x="682" y="66"/>
                  </a:lnTo>
                  <a:lnTo>
                    <a:pt x="695" y="68"/>
                  </a:lnTo>
                  <a:lnTo>
                    <a:pt x="716" y="78"/>
                  </a:lnTo>
                  <a:lnTo>
                    <a:pt x="733" y="95"/>
                  </a:lnTo>
                  <a:lnTo>
                    <a:pt x="744" y="117"/>
                  </a:lnTo>
                  <a:lnTo>
                    <a:pt x="745" y="130"/>
                  </a:lnTo>
                  <a:lnTo>
                    <a:pt x="744" y="143"/>
                  </a:lnTo>
                  <a:lnTo>
                    <a:pt x="733" y="166"/>
                  </a:lnTo>
                  <a:lnTo>
                    <a:pt x="716" y="183"/>
                  </a:lnTo>
                  <a:lnTo>
                    <a:pt x="695" y="193"/>
                  </a:lnTo>
                  <a:lnTo>
                    <a:pt x="68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B53DFD4-C097-4FE4-8337-BAB16932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660"/>
              <a:ext cx="103" cy="103"/>
            </a:xfrm>
            <a:custGeom>
              <a:avLst/>
              <a:gdLst>
                <a:gd name="T0" fmla="*/ 154 w 308"/>
                <a:gd name="T1" fmla="*/ 0 h 308"/>
                <a:gd name="T2" fmla="*/ 124 w 308"/>
                <a:gd name="T3" fmla="*/ 3 h 308"/>
                <a:gd name="T4" fmla="*/ 67 w 308"/>
                <a:gd name="T5" fmla="*/ 26 h 308"/>
                <a:gd name="T6" fmla="*/ 26 w 308"/>
                <a:gd name="T7" fmla="*/ 67 h 308"/>
                <a:gd name="T8" fmla="*/ 3 w 308"/>
                <a:gd name="T9" fmla="*/ 122 h 308"/>
                <a:gd name="T10" fmla="*/ 0 w 308"/>
                <a:gd name="T11" fmla="*/ 154 h 308"/>
                <a:gd name="T12" fmla="*/ 3 w 308"/>
                <a:gd name="T13" fmla="*/ 185 h 308"/>
                <a:gd name="T14" fmla="*/ 26 w 308"/>
                <a:gd name="T15" fmla="*/ 240 h 308"/>
                <a:gd name="T16" fmla="*/ 67 w 308"/>
                <a:gd name="T17" fmla="*/ 283 h 308"/>
                <a:gd name="T18" fmla="*/ 124 w 308"/>
                <a:gd name="T19" fmla="*/ 307 h 308"/>
                <a:gd name="T20" fmla="*/ 154 w 308"/>
                <a:gd name="T21" fmla="*/ 308 h 308"/>
                <a:gd name="T22" fmla="*/ 186 w 308"/>
                <a:gd name="T23" fmla="*/ 307 h 308"/>
                <a:gd name="T24" fmla="*/ 242 w 308"/>
                <a:gd name="T25" fmla="*/ 283 h 308"/>
                <a:gd name="T26" fmla="*/ 284 w 308"/>
                <a:gd name="T27" fmla="*/ 240 h 308"/>
                <a:gd name="T28" fmla="*/ 307 w 308"/>
                <a:gd name="T29" fmla="*/ 185 h 308"/>
                <a:gd name="T30" fmla="*/ 308 w 308"/>
                <a:gd name="T31" fmla="*/ 154 h 308"/>
                <a:gd name="T32" fmla="*/ 307 w 308"/>
                <a:gd name="T33" fmla="*/ 122 h 308"/>
                <a:gd name="T34" fmla="*/ 284 w 308"/>
                <a:gd name="T35" fmla="*/ 67 h 308"/>
                <a:gd name="T36" fmla="*/ 242 w 308"/>
                <a:gd name="T37" fmla="*/ 26 h 308"/>
                <a:gd name="T38" fmla="*/ 186 w 308"/>
                <a:gd name="T39" fmla="*/ 3 h 308"/>
                <a:gd name="T40" fmla="*/ 154 w 308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24" y="3"/>
                  </a:lnTo>
                  <a:lnTo>
                    <a:pt x="67" y="26"/>
                  </a:lnTo>
                  <a:lnTo>
                    <a:pt x="26" y="67"/>
                  </a:lnTo>
                  <a:lnTo>
                    <a:pt x="3" y="122"/>
                  </a:lnTo>
                  <a:lnTo>
                    <a:pt x="0" y="154"/>
                  </a:lnTo>
                  <a:lnTo>
                    <a:pt x="3" y="185"/>
                  </a:lnTo>
                  <a:lnTo>
                    <a:pt x="26" y="240"/>
                  </a:lnTo>
                  <a:lnTo>
                    <a:pt x="67" y="283"/>
                  </a:lnTo>
                  <a:lnTo>
                    <a:pt x="124" y="307"/>
                  </a:lnTo>
                  <a:lnTo>
                    <a:pt x="154" y="308"/>
                  </a:lnTo>
                  <a:lnTo>
                    <a:pt x="186" y="307"/>
                  </a:lnTo>
                  <a:lnTo>
                    <a:pt x="242" y="283"/>
                  </a:lnTo>
                  <a:lnTo>
                    <a:pt x="284" y="240"/>
                  </a:lnTo>
                  <a:lnTo>
                    <a:pt x="307" y="185"/>
                  </a:lnTo>
                  <a:lnTo>
                    <a:pt x="308" y="154"/>
                  </a:lnTo>
                  <a:lnTo>
                    <a:pt x="307" y="122"/>
                  </a:lnTo>
                  <a:lnTo>
                    <a:pt x="284" y="67"/>
                  </a:lnTo>
                  <a:lnTo>
                    <a:pt x="242" y="26"/>
                  </a:lnTo>
                  <a:lnTo>
                    <a:pt x="186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10CFBA-EB44-4867-BF85-FC11A79EB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7" y="423"/>
              <a:ext cx="575" cy="57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24" name="Freeform 30">
            <a:extLst>
              <a:ext uri="{FF2B5EF4-FFF2-40B4-BE49-F238E27FC236}">
                <a16:creationId xmlns:a16="http://schemas.microsoft.com/office/drawing/2014/main" id="{7EDC87B7-64D1-4B85-9F46-AE4ADB1E263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1529614" y="169555"/>
            <a:ext cx="140525" cy="266701"/>
          </a:xfrm>
          <a:custGeom>
            <a:avLst/>
            <a:gdLst>
              <a:gd name="T0" fmla="*/ 586 w 851"/>
              <a:gd name="T1" fmla="*/ 92 h 1617"/>
              <a:gd name="T2" fmla="*/ 258 w 851"/>
              <a:gd name="T3" fmla="*/ 0 h 1617"/>
              <a:gd name="T4" fmla="*/ 140 w 851"/>
              <a:gd name="T5" fmla="*/ 92 h 1617"/>
              <a:gd name="T6" fmla="*/ 61 w 851"/>
              <a:gd name="T7" fmla="*/ 117 h 1617"/>
              <a:gd name="T8" fmla="*/ 1 w 851"/>
              <a:gd name="T9" fmla="*/ 205 h 1617"/>
              <a:gd name="T10" fmla="*/ 0 w 851"/>
              <a:gd name="T11" fmla="*/ 1477 h 1617"/>
              <a:gd name="T12" fmla="*/ 23 w 851"/>
              <a:gd name="T13" fmla="*/ 1556 h 1617"/>
              <a:gd name="T14" fmla="*/ 111 w 851"/>
              <a:gd name="T15" fmla="*/ 1615 h 1617"/>
              <a:gd name="T16" fmla="*/ 711 w 851"/>
              <a:gd name="T17" fmla="*/ 1617 h 1617"/>
              <a:gd name="T18" fmla="*/ 790 w 851"/>
              <a:gd name="T19" fmla="*/ 1594 h 1617"/>
              <a:gd name="T20" fmla="*/ 850 w 851"/>
              <a:gd name="T21" fmla="*/ 1506 h 1617"/>
              <a:gd name="T22" fmla="*/ 851 w 851"/>
              <a:gd name="T23" fmla="*/ 233 h 1617"/>
              <a:gd name="T24" fmla="*/ 828 w 851"/>
              <a:gd name="T25" fmla="*/ 154 h 1617"/>
              <a:gd name="T26" fmla="*/ 740 w 851"/>
              <a:gd name="T27" fmla="*/ 95 h 1617"/>
              <a:gd name="T28" fmla="*/ 757 w 851"/>
              <a:gd name="T29" fmla="*/ 1477 h 1617"/>
              <a:gd name="T30" fmla="*/ 750 w 851"/>
              <a:gd name="T31" fmla="*/ 1503 h 1617"/>
              <a:gd name="T32" fmla="*/ 721 w 851"/>
              <a:gd name="T33" fmla="*/ 1523 h 1617"/>
              <a:gd name="T34" fmla="*/ 140 w 851"/>
              <a:gd name="T35" fmla="*/ 1525 h 1617"/>
              <a:gd name="T36" fmla="*/ 114 w 851"/>
              <a:gd name="T37" fmla="*/ 1516 h 1617"/>
              <a:gd name="T38" fmla="*/ 94 w 851"/>
              <a:gd name="T39" fmla="*/ 1487 h 1617"/>
              <a:gd name="T40" fmla="*/ 94 w 851"/>
              <a:gd name="T41" fmla="*/ 233 h 1617"/>
              <a:gd name="T42" fmla="*/ 101 w 851"/>
              <a:gd name="T43" fmla="*/ 206 h 1617"/>
              <a:gd name="T44" fmla="*/ 131 w 851"/>
              <a:gd name="T45" fmla="*/ 187 h 1617"/>
              <a:gd name="T46" fmla="*/ 711 w 851"/>
              <a:gd name="T47" fmla="*/ 186 h 1617"/>
              <a:gd name="T48" fmla="*/ 737 w 851"/>
              <a:gd name="T49" fmla="*/ 194 h 1617"/>
              <a:gd name="T50" fmla="*/ 757 w 851"/>
              <a:gd name="T51" fmla="*/ 223 h 1617"/>
              <a:gd name="T52" fmla="*/ 757 w 851"/>
              <a:gd name="T53" fmla="*/ 1477 h 1617"/>
              <a:gd name="T54" fmla="*/ 144 w 851"/>
              <a:gd name="T55" fmla="*/ 1468 h 1617"/>
              <a:gd name="T56" fmla="*/ 707 w 851"/>
              <a:gd name="T57" fmla="*/ 1264 h 1617"/>
              <a:gd name="T58" fmla="*/ 707 w 851"/>
              <a:gd name="T59" fmla="*/ 1213 h 1617"/>
              <a:gd name="T60" fmla="*/ 144 w 851"/>
              <a:gd name="T61" fmla="*/ 1009 h 1617"/>
              <a:gd name="T62" fmla="*/ 707 w 851"/>
              <a:gd name="T63" fmla="*/ 1213 h 1617"/>
              <a:gd name="T64" fmla="*/ 144 w 851"/>
              <a:gd name="T65" fmla="*/ 958 h 1617"/>
              <a:gd name="T66" fmla="*/ 707 w 851"/>
              <a:gd name="T67" fmla="*/ 754 h 1617"/>
              <a:gd name="T68" fmla="*/ 707 w 851"/>
              <a:gd name="T69" fmla="*/ 703 h 1617"/>
              <a:gd name="T70" fmla="*/ 144 w 851"/>
              <a:gd name="T71" fmla="*/ 499 h 1617"/>
              <a:gd name="T72" fmla="*/ 707 w 851"/>
              <a:gd name="T73" fmla="*/ 703 h 1617"/>
              <a:gd name="T74" fmla="*/ 144 w 851"/>
              <a:gd name="T75" fmla="*/ 448 h 1617"/>
              <a:gd name="T76" fmla="*/ 707 w 851"/>
              <a:gd name="T77" fmla="*/ 243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1" h="1617">
                <a:moveTo>
                  <a:pt x="711" y="92"/>
                </a:moveTo>
                <a:lnTo>
                  <a:pt x="586" y="92"/>
                </a:lnTo>
                <a:lnTo>
                  <a:pt x="586" y="0"/>
                </a:lnTo>
                <a:lnTo>
                  <a:pt x="258" y="0"/>
                </a:lnTo>
                <a:lnTo>
                  <a:pt x="258" y="92"/>
                </a:lnTo>
                <a:lnTo>
                  <a:pt x="140" y="92"/>
                </a:lnTo>
                <a:lnTo>
                  <a:pt x="111" y="95"/>
                </a:lnTo>
                <a:lnTo>
                  <a:pt x="61" y="117"/>
                </a:lnTo>
                <a:lnTo>
                  <a:pt x="23" y="154"/>
                </a:lnTo>
                <a:lnTo>
                  <a:pt x="1" y="205"/>
                </a:lnTo>
                <a:lnTo>
                  <a:pt x="0" y="233"/>
                </a:lnTo>
                <a:lnTo>
                  <a:pt x="0" y="1477"/>
                </a:lnTo>
                <a:lnTo>
                  <a:pt x="1" y="1506"/>
                </a:lnTo>
                <a:lnTo>
                  <a:pt x="23" y="1556"/>
                </a:lnTo>
                <a:lnTo>
                  <a:pt x="61" y="1594"/>
                </a:lnTo>
                <a:lnTo>
                  <a:pt x="111" y="1615"/>
                </a:lnTo>
                <a:lnTo>
                  <a:pt x="140" y="1617"/>
                </a:lnTo>
                <a:lnTo>
                  <a:pt x="711" y="1617"/>
                </a:lnTo>
                <a:lnTo>
                  <a:pt x="740" y="1615"/>
                </a:lnTo>
                <a:lnTo>
                  <a:pt x="790" y="1594"/>
                </a:lnTo>
                <a:lnTo>
                  <a:pt x="828" y="1556"/>
                </a:lnTo>
                <a:lnTo>
                  <a:pt x="850" y="1506"/>
                </a:lnTo>
                <a:lnTo>
                  <a:pt x="851" y="1477"/>
                </a:lnTo>
                <a:lnTo>
                  <a:pt x="851" y="233"/>
                </a:lnTo>
                <a:lnTo>
                  <a:pt x="850" y="205"/>
                </a:lnTo>
                <a:lnTo>
                  <a:pt x="828" y="154"/>
                </a:lnTo>
                <a:lnTo>
                  <a:pt x="790" y="117"/>
                </a:lnTo>
                <a:lnTo>
                  <a:pt x="740" y="95"/>
                </a:lnTo>
                <a:lnTo>
                  <a:pt x="711" y="92"/>
                </a:lnTo>
                <a:close/>
                <a:moveTo>
                  <a:pt x="757" y="1477"/>
                </a:moveTo>
                <a:lnTo>
                  <a:pt x="757" y="1487"/>
                </a:lnTo>
                <a:lnTo>
                  <a:pt x="750" y="1503"/>
                </a:lnTo>
                <a:lnTo>
                  <a:pt x="737" y="1516"/>
                </a:lnTo>
                <a:lnTo>
                  <a:pt x="721" y="1523"/>
                </a:lnTo>
                <a:lnTo>
                  <a:pt x="711" y="1525"/>
                </a:lnTo>
                <a:lnTo>
                  <a:pt x="140" y="1525"/>
                </a:lnTo>
                <a:lnTo>
                  <a:pt x="131" y="1523"/>
                </a:lnTo>
                <a:lnTo>
                  <a:pt x="114" y="1516"/>
                </a:lnTo>
                <a:lnTo>
                  <a:pt x="101" y="1503"/>
                </a:lnTo>
                <a:lnTo>
                  <a:pt x="94" y="1487"/>
                </a:lnTo>
                <a:lnTo>
                  <a:pt x="94" y="1477"/>
                </a:lnTo>
                <a:lnTo>
                  <a:pt x="94" y="233"/>
                </a:lnTo>
                <a:lnTo>
                  <a:pt x="94" y="223"/>
                </a:lnTo>
                <a:lnTo>
                  <a:pt x="101" y="206"/>
                </a:lnTo>
                <a:lnTo>
                  <a:pt x="114" y="194"/>
                </a:lnTo>
                <a:lnTo>
                  <a:pt x="131" y="187"/>
                </a:lnTo>
                <a:lnTo>
                  <a:pt x="140" y="186"/>
                </a:lnTo>
                <a:lnTo>
                  <a:pt x="711" y="186"/>
                </a:lnTo>
                <a:lnTo>
                  <a:pt x="721" y="187"/>
                </a:lnTo>
                <a:lnTo>
                  <a:pt x="737" y="194"/>
                </a:lnTo>
                <a:lnTo>
                  <a:pt x="750" y="206"/>
                </a:lnTo>
                <a:lnTo>
                  <a:pt x="757" y="223"/>
                </a:lnTo>
                <a:lnTo>
                  <a:pt x="757" y="233"/>
                </a:lnTo>
                <a:lnTo>
                  <a:pt x="757" y="1477"/>
                </a:lnTo>
                <a:close/>
                <a:moveTo>
                  <a:pt x="707" y="1468"/>
                </a:moveTo>
                <a:lnTo>
                  <a:pt x="144" y="1468"/>
                </a:lnTo>
                <a:lnTo>
                  <a:pt x="144" y="1264"/>
                </a:lnTo>
                <a:lnTo>
                  <a:pt x="707" y="1264"/>
                </a:lnTo>
                <a:lnTo>
                  <a:pt x="707" y="1468"/>
                </a:lnTo>
                <a:close/>
                <a:moveTo>
                  <a:pt x="707" y="1213"/>
                </a:moveTo>
                <a:lnTo>
                  <a:pt x="144" y="1213"/>
                </a:lnTo>
                <a:lnTo>
                  <a:pt x="144" y="1009"/>
                </a:lnTo>
                <a:lnTo>
                  <a:pt x="707" y="1009"/>
                </a:lnTo>
                <a:lnTo>
                  <a:pt x="707" y="1213"/>
                </a:lnTo>
                <a:close/>
                <a:moveTo>
                  <a:pt x="707" y="958"/>
                </a:moveTo>
                <a:lnTo>
                  <a:pt x="144" y="958"/>
                </a:lnTo>
                <a:lnTo>
                  <a:pt x="144" y="754"/>
                </a:lnTo>
                <a:lnTo>
                  <a:pt x="707" y="754"/>
                </a:lnTo>
                <a:lnTo>
                  <a:pt x="707" y="958"/>
                </a:lnTo>
                <a:close/>
                <a:moveTo>
                  <a:pt x="707" y="703"/>
                </a:moveTo>
                <a:lnTo>
                  <a:pt x="144" y="703"/>
                </a:lnTo>
                <a:lnTo>
                  <a:pt x="144" y="499"/>
                </a:lnTo>
                <a:lnTo>
                  <a:pt x="707" y="499"/>
                </a:lnTo>
                <a:lnTo>
                  <a:pt x="707" y="703"/>
                </a:lnTo>
                <a:close/>
                <a:moveTo>
                  <a:pt x="707" y="448"/>
                </a:moveTo>
                <a:lnTo>
                  <a:pt x="144" y="448"/>
                </a:lnTo>
                <a:lnTo>
                  <a:pt x="144" y="243"/>
                </a:lnTo>
                <a:lnTo>
                  <a:pt x="707" y="243"/>
                </a:lnTo>
                <a:lnTo>
                  <a:pt x="707" y="4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8C6A62-5FC3-466F-975F-BFF540AD71AE}"/>
              </a:ext>
            </a:extLst>
          </p:cNvPr>
          <p:cNvSpPr/>
          <p:nvPr/>
        </p:nvSpPr>
        <p:spPr>
          <a:xfrm>
            <a:off x="11053776" y="195183"/>
            <a:ext cx="4395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100%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FFAFC82-FFE1-4B24-AD61-DD535F4A7C68}"/>
              </a:ext>
            </a:extLst>
          </p:cNvPr>
          <p:cNvSpPr>
            <a:spLocks noEditPoints="1"/>
          </p:cNvSpPr>
          <p:nvPr/>
        </p:nvSpPr>
        <p:spPr bwMode="auto">
          <a:xfrm>
            <a:off x="10380952" y="232643"/>
            <a:ext cx="179805" cy="140525"/>
          </a:xfrm>
          <a:custGeom>
            <a:avLst/>
            <a:gdLst>
              <a:gd name="T0" fmla="*/ 2528 w 5492"/>
              <a:gd name="T1" fmla="*/ 3685 h 4293"/>
              <a:gd name="T2" fmla="*/ 2403 w 5492"/>
              <a:gd name="T3" fmla="*/ 3950 h 4293"/>
              <a:gd name="T4" fmla="*/ 2527 w 5492"/>
              <a:gd name="T5" fmla="*/ 4215 h 4293"/>
              <a:gd name="T6" fmla="*/ 2783 w 5492"/>
              <a:gd name="T7" fmla="*/ 4293 h 4293"/>
              <a:gd name="T8" fmla="*/ 3051 w 5492"/>
              <a:gd name="T9" fmla="*/ 4114 h 4293"/>
              <a:gd name="T10" fmla="*/ 3077 w 5492"/>
              <a:gd name="T11" fmla="*/ 3848 h 4293"/>
              <a:gd name="T12" fmla="*/ 2849 w 5492"/>
              <a:gd name="T13" fmla="*/ 3622 h 4293"/>
              <a:gd name="T14" fmla="*/ 5194 w 5492"/>
              <a:gd name="T15" fmla="*/ 852 h 4293"/>
              <a:gd name="T16" fmla="*/ 4431 w 5492"/>
              <a:gd name="T17" fmla="*/ 373 h 4293"/>
              <a:gd name="T18" fmla="*/ 3574 w 5492"/>
              <a:gd name="T19" fmla="*/ 85 h 4293"/>
              <a:gd name="T20" fmla="*/ 2746 w 5492"/>
              <a:gd name="T21" fmla="*/ 0 h 4293"/>
              <a:gd name="T22" fmla="*/ 1919 w 5492"/>
              <a:gd name="T23" fmla="*/ 85 h 4293"/>
              <a:gd name="T24" fmla="*/ 1060 w 5492"/>
              <a:gd name="T25" fmla="*/ 373 h 4293"/>
              <a:gd name="T26" fmla="*/ 299 w 5492"/>
              <a:gd name="T27" fmla="*/ 852 h 4293"/>
              <a:gd name="T28" fmla="*/ 12 w 5492"/>
              <a:gd name="T29" fmla="*/ 1157 h 4293"/>
              <a:gd name="T30" fmla="*/ 71 w 5492"/>
              <a:gd name="T31" fmla="*/ 1432 h 4293"/>
              <a:gd name="T32" fmla="*/ 288 w 5492"/>
              <a:gd name="T33" fmla="*/ 1543 h 4293"/>
              <a:gd name="T34" fmla="*/ 522 w 5492"/>
              <a:gd name="T35" fmla="*/ 1477 h 4293"/>
              <a:gd name="T36" fmla="*/ 958 w 5492"/>
              <a:gd name="T37" fmla="*/ 1134 h 4293"/>
              <a:gd name="T38" fmla="*/ 1625 w 5492"/>
              <a:gd name="T39" fmla="*/ 813 h 4293"/>
              <a:gd name="T40" fmla="*/ 2746 w 5492"/>
              <a:gd name="T41" fmla="*/ 633 h 4293"/>
              <a:gd name="T42" fmla="*/ 3868 w 5492"/>
              <a:gd name="T43" fmla="*/ 813 h 4293"/>
              <a:gd name="T44" fmla="*/ 4534 w 5492"/>
              <a:gd name="T45" fmla="*/ 1134 h 4293"/>
              <a:gd name="T46" fmla="*/ 4969 w 5492"/>
              <a:gd name="T47" fmla="*/ 1477 h 4293"/>
              <a:gd name="T48" fmla="*/ 5263 w 5492"/>
              <a:gd name="T49" fmla="*/ 1532 h 4293"/>
              <a:gd name="T50" fmla="*/ 5456 w 5492"/>
              <a:gd name="T51" fmla="*/ 1383 h 4293"/>
              <a:gd name="T52" fmla="*/ 5456 w 5492"/>
              <a:gd name="T53" fmla="*/ 1102 h 4293"/>
              <a:gd name="T54" fmla="*/ 2332 w 5492"/>
              <a:gd name="T55" fmla="*/ 1230 h 4293"/>
              <a:gd name="T56" fmla="*/ 1094 w 5492"/>
              <a:gd name="T57" fmla="*/ 1739 h 4293"/>
              <a:gd name="T58" fmla="*/ 698 w 5492"/>
              <a:gd name="T59" fmla="*/ 2148 h 4293"/>
              <a:gd name="T60" fmla="*/ 759 w 5492"/>
              <a:gd name="T61" fmla="*/ 2452 h 4293"/>
              <a:gd name="T62" fmla="*/ 987 w 5492"/>
              <a:gd name="T63" fmla="*/ 2574 h 4293"/>
              <a:gd name="T64" fmla="*/ 1230 w 5492"/>
              <a:gd name="T65" fmla="*/ 2501 h 4293"/>
              <a:gd name="T66" fmla="*/ 1844 w 5492"/>
              <a:gd name="T67" fmla="*/ 2056 h 4293"/>
              <a:gd name="T68" fmla="*/ 2743 w 5492"/>
              <a:gd name="T69" fmla="*/ 1844 h 4293"/>
              <a:gd name="T70" fmla="*/ 3643 w 5492"/>
              <a:gd name="T71" fmla="*/ 2056 h 4293"/>
              <a:gd name="T72" fmla="*/ 4255 w 5492"/>
              <a:gd name="T73" fmla="*/ 2501 h 4293"/>
              <a:gd name="T74" fmla="*/ 4562 w 5492"/>
              <a:gd name="T75" fmla="*/ 2561 h 4293"/>
              <a:gd name="T76" fmla="*/ 4763 w 5492"/>
              <a:gd name="T77" fmla="*/ 2397 h 4293"/>
              <a:gd name="T78" fmla="*/ 4763 w 5492"/>
              <a:gd name="T79" fmla="*/ 2088 h 4293"/>
              <a:gd name="T80" fmla="*/ 4167 w 5492"/>
              <a:gd name="T81" fmla="*/ 1589 h 4293"/>
              <a:gd name="T82" fmla="*/ 2881 w 5492"/>
              <a:gd name="T83" fmla="*/ 1203 h 4293"/>
              <a:gd name="T84" fmla="*/ 2362 w 5492"/>
              <a:gd name="T85" fmla="*/ 2451 h 4293"/>
              <a:gd name="T86" fmla="*/ 1694 w 5492"/>
              <a:gd name="T87" fmla="*/ 2819 h 4293"/>
              <a:gd name="T88" fmla="*/ 1546 w 5492"/>
              <a:gd name="T89" fmla="*/ 3074 h 4293"/>
              <a:gd name="T90" fmla="*/ 1637 w 5492"/>
              <a:gd name="T91" fmla="*/ 3334 h 4293"/>
              <a:gd name="T92" fmla="*/ 1860 w 5492"/>
              <a:gd name="T93" fmla="*/ 3429 h 4293"/>
              <a:gd name="T94" fmla="*/ 2082 w 5492"/>
              <a:gd name="T95" fmla="*/ 3334 h 4293"/>
              <a:gd name="T96" fmla="*/ 2429 w 5492"/>
              <a:gd name="T97" fmla="*/ 3100 h 4293"/>
              <a:gd name="T98" fmla="*/ 2793 w 5492"/>
              <a:gd name="T99" fmla="*/ 3040 h 4293"/>
              <a:gd name="T100" fmla="*/ 3228 w 5492"/>
              <a:gd name="T101" fmla="*/ 3184 h 4293"/>
              <a:gd name="T102" fmla="*/ 3487 w 5492"/>
              <a:gd name="T103" fmla="*/ 3393 h 4293"/>
              <a:gd name="T104" fmla="*/ 3780 w 5492"/>
              <a:gd name="T105" fmla="*/ 3393 h 4293"/>
              <a:gd name="T106" fmla="*/ 3934 w 5492"/>
              <a:gd name="T107" fmla="*/ 3197 h 4293"/>
              <a:gd name="T108" fmla="*/ 3878 w 5492"/>
              <a:gd name="T109" fmla="*/ 2900 h 4293"/>
              <a:gd name="T110" fmla="*/ 3417 w 5492"/>
              <a:gd name="T111" fmla="*/ 2556 h 4293"/>
              <a:gd name="T112" fmla="*/ 2746 w 5492"/>
              <a:gd name="T113" fmla="*/ 2403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92" h="4293">
                <a:moveTo>
                  <a:pt x="2747" y="3607"/>
                </a:moveTo>
                <a:lnTo>
                  <a:pt x="2711" y="3609"/>
                </a:lnTo>
                <a:lnTo>
                  <a:pt x="2645" y="3622"/>
                </a:lnTo>
                <a:lnTo>
                  <a:pt x="2583" y="3649"/>
                </a:lnTo>
                <a:lnTo>
                  <a:pt x="2528" y="3685"/>
                </a:lnTo>
                <a:lnTo>
                  <a:pt x="2481" y="3733"/>
                </a:lnTo>
                <a:lnTo>
                  <a:pt x="2443" y="3787"/>
                </a:lnTo>
                <a:lnTo>
                  <a:pt x="2417" y="3848"/>
                </a:lnTo>
                <a:lnTo>
                  <a:pt x="2403" y="3916"/>
                </a:lnTo>
                <a:lnTo>
                  <a:pt x="2403" y="3950"/>
                </a:lnTo>
                <a:lnTo>
                  <a:pt x="2403" y="3986"/>
                </a:lnTo>
                <a:lnTo>
                  <a:pt x="2417" y="4052"/>
                </a:lnTo>
                <a:lnTo>
                  <a:pt x="2443" y="4114"/>
                </a:lnTo>
                <a:lnTo>
                  <a:pt x="2481" y="4169"/>
                </a:lnTo>
                <a:lnTo>
                  <a:pt x="2527" y="4215"/>
                </a:lnTo>
                <a:lnTo>
                  <a:pt x="2583" y="4253"/>
                </a:lnTo>
                <a:lnTo>
                  <a:pt x="2645" y="4279"/>
                </a:lnTo>
                <a:lnTo>
                  <a:pt x="2711" y="4293"/>
                </a:lnTo>
                <a:lnTo>
                  <a:pt x="2747" y="4293"/>
                </a:lnTo>
                <a:lnTo>
                  <a:pt x="2783" y="4293"/>
                </a:lnTo>
                <a:lnTo>
                  <a:pt x="2849" y="4279"/>
                </a:lnTo>
                <a:lnTo>
                  <a:pt x="2911" y="4253"/>
                </a:lnTo>
                <a:lnTo>
                  <a:pt x="2966" y="4215"/>
                </a:lnTo>
                <a:lnTo>
                  <a:pt x="3013" y="4169"/>
                </a:lnTo>
                <a:lnTo>
                  <a:pt x="3051" y="4114"/>
                </a:lnTo>
                <a:lnTo>
                  <a:pt x="3077" y="4052"/>
                </a:lnTo>
                <a:lnTo>
                  <a:pt x="3090" y="3986"/>
                </a:lnTo>
                <a:lnTo>
                  <a:pt x="3091" y="3950"/>
                </a:lnTo>
                <a:lnTo>
                  <a:pt x="3090" y="3916"/>
                </a:lnTo>
                <a:lnTo>
                  <a:pt x="3077" y="3848"/>
                </a:lnTo>
                <a:lnTo>
                  <a:pt x="3051" y="3787"/>
                </a:lnTo>
                <a:lnTo>
                  <a:pt x="3013" y="3733"/>
                </a:lnTo>
                <a:lnTo>
                  <a:pt x="2966" y="3685"/>
                </a:lnTo>
                <a:lnTo>
                  <a:pt x="2911" y="3648"/>
                </a:lnTo>
                <a:lnTo>
                  <a:pt x="2849" y="3622"/>
                </a:lnTo>
                <a:lnTo>
                  <a:pt x="2783" y="3609"/>
                </a:lnTo>
                <a:lnTo>
                  <a:pt x="2747" y="3607"/>
                </a:lnTo>
                <a:close/>
                <a:moveTo>
                  <a:pt x="5399" y="1030"/>
                </a:moveTo>
                <a:lnTo>
                  <a:pt x="5332" y="968"/>
                </a:lnTo>
                <a:lnTo>
                  <a:pt x="5194" y="852"/>
                </a:lnTo>
                <a:lnTo>
                  <a:pt x="5050" y="741"/>
                </a:lnTo>
                <a:lnTo>
                  <a:pt x="4902" y="638"/>
                </a:lnTo>
                <a:lnTo>
                  <a:pt x="4749" y="542"/>
                </a:lnTo>
                <a:lnTo>
                  <a:pt x="4592" y="454"/>
                </a:lnTo>
                <a:lnTo>
                  <a:pt x="4431" y="373"/>
                </a:lnTo>
                <a:lnTo>
                  <a:pt x="4266" y="300"/>
                </a:lnTo>
                <a:lnTo>
                  <a:pt x="4098" y="235"/>
                </a:lnTo>
                <a:lnTo>
                  <a:pt x="3927" y="178"/>
                </a:lnTo>
                <a:lnTo>
                  <a:pt x="3751" y="127"/>
                </a:lnTo>
                <a:lnTo>
                  <a:pt x="3574" y="85"/>
                </a:lnTo>
                <a:lnTo>
                  <a:pt x="3394" y="52"/>
                </a:lnTo>
                <a:lnTo>
                  <a:pt x="3211" y="26"/>
                </a:lnTo>
                <a:lnTo>
                  <a:pt x="3026" y="10"/>
                </a:lnTo>
                <a:lnTo>
                  <a:pt x="2839" y="2"/>
                </a:lnTo>
                <a:lnTo>
                  <a:pt x="2746" y="0"/>
                </a:lnTo>
                <a:lnTo>
                  <a:pt x="2652" y="2"/>
                </a:lnTo>
                <a:lnTo>
                  <a:pt x="2466" y="10"/>
                </a:lnTo>
                <a:lnTo>
                  <a:pt x="2282" y="26"/>
                </a:lnTo>
                <a:lnTo>
                  <a:pt x="2099" y="52"/>
                </a:lnTo>
                <a:lnTo>
                  <a:pt x="1919" y="85"/>
                </a:lnTo>
                <a:lnTo>
                  <a:pt x="1740" y="127"/>
                </a:lnTo>
                <a:lnTo>
                  <a:pt x="1566" y="178"/>
                </a:lnTo>
                <a:lnTo>
                  <a:pt x="1395" y="235"/>
                </a:lnTo>
                <a:lnTo>
                  <a:pt x="1226" y="300"/>
                </a:lnTo>
                <a:lnTo>
                  <a:pt x="1060" y="373"/>
                </a:lnTo>
                <a:lnTo>
                  <a:pt x="899" y="454"/>
                </a:lnTo>
                <a:lnTo>
                  <a:pt x="742" y="542"/>
                </a:lnTo>
                <a:lnTo>
                  <a:pt x="590" y="638"/>
                </a:lnTo>
                <a:lnTo>
                  <a:pt x="441" y="741"/>
                </a:lnTo>
                <a:lnTo>
                  <a:pt x="299" y="852"/>
                </a:lnTo>
                <a:lnTo>
                  <a:pt x="160" y="970"/>
                </a:lnTo>
                <a:lnTo>
                  <a:pt x="93" y="1030"/>
                </a:lnTo>
                <a:lnTo>
                  <a:pt x="71" y="1053"/>
                </a:lnTo>
                <a:lnTo>
                  <a:pt x="35" y="1104"/>
                </a:lnTo>
                <a:lnTo>
                  <a:pt x="12" y="1157"/>
                </a:lnTo>
                <a:lnTo>
                  <a:pt x="0" y="1215"/>
                </a:lnTo>
                <a:lnTo>
                  <a:pt x="0" y="1272"/>
                </a:lnTo>
                <a:lnTo>
                  <a:pt x="12" y="1328"/>
                </a:lnTo>
                <a:lnTo>
                  <a:pt x="35" y="1383"/>
                </a:lnTo>
                <a:lnTo>
                  <a:pt x="71" y="1432"/>
                </a:lnTo>
                <a:lnTo>
                  <a:pt x="93" y="1455"/>
                </a:lnTo>
                <a:lnTo>
                  <a:pt x="117" y="1477"/>
                </a:lnTo>
                <a:lnTo>
                  <a:pt x="170" y="1510"/>
                </a:lnTo>
                <a:lnTo>
                  <a:pt x="228" y="1532"/>
                </a:lnTo>
                <a:lnTo>
                  <a:pt x="288" y="1543"/>
                </a:lnTo>
                <a:lnTo>
                  <a:pt x="319" y="1543"/>
                </a:lnTo>
                <a:lnTo>
                  <a:pt x="350" y="1543"/>
                </a:lnTo>
                <a:lnTo>
                  <a:pt x="411" y="1532"/>
                </a:lnTo>
                <a:lnTo>
                  <a:pt x="469" y="1510"/>
                </a:lnTo>
                <a:lnTo>
                  <a:pt x="522" y="1477"/>
                </a:lnTo>
                <a:lnTo>
                  <a:pt x="546" y="1455"/>
                </a:lnTo>
                <a:lnTo>
                  <a:pt x="601" y="1405"/>
                </a:lnTo>
                <a:lnTo>
                  <a:pt x="716" y="1308"/>
                </a:lnTo>
                <a:lnTo>
                  <a:pt x="834" y="1218"/>
                </a:lnTo>
                <a:lnTo>
                  <a:pt x="958" y="1134"/>
                </a:lnTo>
                <a:lnTo>
                  <a:pt x="1085" y="1056"/>
                </a:lnTo>
                <a:lnTo>
                  <a:pt x="1215" y="986"/>
                </a:lnTo>
                <a:lnTo>
                  <a:pt x="1349" y="922"/>
                </a:lnTo>
                <a:lnTo>
                  <a:pt x="1485" y="865"/>
                </a:lnTo>
                <a:lnTo>
                  <a:pt x="1625" y="813"/>
                </a:lnTo>
                <a:lnTo>
                  <a:pt x="1768" y="768"/>
                </a:lnTo>
                <a:lnTo>
                  <a:pt x="1985" y="712"/>
                </a:lnTo>
                <a:lnTo>
                  <a:pt x="2285" y="662"/>
                </a:lnTo>
                <a:lnTo>
                  <a:pt x="2590" y="636"/>
                </a:lnTo>
                <a:lnTo>
                  <a:pt x="2746" y="633"/>
                </a:lnTo>
                <a:lnTo>
                  <a:pt x="2901" y="636"/>
                </a:lnTo>
                <a:lnTo>
                  <a:pt x="3208" y="662"/>
                </a:lnTo>
                <a:lnTo>
                  <a:pt x="3506" y="712"/>
                </a:lnTo>
                <a:lnTo>
                  <a:pt x="3725" y="768"/>
                </a:lnTo>
                <a:lnTo>
                  <a:pt x="3868" y="813"/>
                </a:lnTo>
                <a:lnTo>
                  <a:pt x="4007" y="865"/>
                </a:lnTo>
                <a:lnTo>
                  <a:pt x="4144" y="922"/>
                </a:lnTo>
                <a:lnTo>
                  <a:pt x="4277" y="986"/>
                </a:lnTo>
                <a:lnTo>
                  <a:pt x="4408" y="1056"/>
                </a:lnTo>
                <a:lnTo>
                  <a:pt x="4534" y="1134"/>
                </a:lnTo>
                <a:lnTo>
                  <a:pt x="4657" y="1218"/>
                </a:lnTo>
                <a:lnTo>
                  <a:pt x="4776" y="1307"/>
                </a:lnTo>
                <a:lnTo>
                  <a:pt x="4890" y="1403"/>
                </a:lnTo>
                <a:lnTo>
                  <a:pt x="4946" y="1455"/>
                </a:lnTo>
                <a:lnTo>
                  <a:pt x="4969" y="1477"/>
                </a:lnTo>
                <a:lnTo>
                  <a:pt x="5023" y="1509"/>
                </a:lnTo>
                <a:lnTo>
                  <a:pt x="5082" y="1532"/>
                </a:lnTo>
                <a:lnTo>
                  <a:pt x="5142" y="1542"/>
                </a:lnTo>
                <a:lnTo>
                  <a:pt x="5203" y="1542"/>
                </a:lnTo>
                <a:lnTo>
                  <a:pt x="5263" y="1532"/>
                </a:lnTo>
                <a:lnTo>
                  <a:pt x="5322" y="1509"/>
                </a:lnTo>
                <a:lnTo>
                  <a:pt x="5375" y="1477"/>
                </a:lnTo>
                <a:lnTo>
                  <a:pt x="5399" y="1455"/>
                </a:lnTo>
                <a:lnTo>
                  <a:pt x="5422" y="1432"/>
                </a:lnTo>
                <a:lnTo>
                  <a:pt x="5456" y="1383"/>
                </a:lnTo>
                <a:lnTo>
                  <a:pt x="5481" y="1328"/>
                </a:lnTo>
                <a:lnTo>
                  <a:pt x="5492" y="1272"/>
                </a:lnTo>
                <a:lnTo>
                  <a:pt x="5492" y="1215"/>
                </a:lnTo>
                <a:lnTo>
                  <a:pt x="5481" y="1157"/>
                </a:lnTo>
                <a:lnTo>
                  <a:pt x="5456" y="1102"/>
                </a:lnTo>
                <a:lnTo>
                  <a:pt x="5422" y="1053"/>
                </a:lnTo>
                <a:lnTo>
                  <a:pt x="5399" y="1030"/>
                </a:lnTo>
                <a:close/>
                <a:moveTo>
                  <a:pt x="2743" y="1202"/>
                </a:moveTo>
                <a:lnTo>
                  <a:pt x="2604" y="1203"/>
                </a:lnTo>
                <a:lnTo>
                  <a:pt x="2332" y="1230"/>
                </a:lnTo>
                <a:lnTo>
                  <a:pt x="2066" y="1282"/>
                </a:lnTo>
                <a:lnTo>
                  <a:pt x="1807" y="1360"/>
                </a:lnTo>
                <a:lnTo>
                  <a:pt x="1557" y="1462"/>
                </a:lnTo>
                <a:lnTo>
                  <a:pt x="1320" y="1589"/>
                </a:lnTo>
                <a:lnTo>
                  <a:pt x="1094" y="1739"/>
                </a:lnTo>
                <a:lnTo>
                  <a:pt x="882" y="1912"/>
                </a:lnTo>
                <a:lnTo>
                  <a:pt x="782" y="2008"/>
                </a:lnTo>
                <a:lnTo>
                  <a:pt x="759" y="2033"/>
                </a:lnTo>
                <a:lnTo>
                  <a:pt x="722" y="2088"/>
                </a:lnTo>
                <a:lnTo>
                  <a:pt x="698" y="2148"/>
                </a:lnTo>
                <a:lnTo>
                  <a:pt x="686" y="2211"/>
                </a:lnTo>
                <a:lnTo>
                  <a:pt x="686" y="2275"/>
                </a:lnTo>
                <a:lnTo>
                  <a:pt x="698" y="2337"/>
                </a:lnTo>
                <a:lnTo>
                  <a:pt x="722" y="2397"/>
                </a:lnTo>
                <a:lnTo>
                  <a:pt x="759" y="2452"/>
                </a:lnTo>
                <a:lnTo>
                  <a:pt x="782" y="2478"/>
                </a:lnTo>
                <a:lnTo>
                  <a:pt x="808" y="2501"/>
                </a:lnTo>
                <a:lnTo>
                  <a:pt x="863" y="2537"/>
                </a:lnTo>
                <a:lnTo>
                  <a:pt x="924" y="2561"/>
                </a:lnTo>
                <a:lnTo>
                  <a:pt x="987" y="2574"/>
                </a:lnTo>
                <a:lnTo>
                  <a:pt x="1019" y="2576"/>
                </a:lnTo>
                <a:lnTo>
                  <a:pt x="1052" y="2574"/>
                </a:lnTo>
                <a:lnTo>
                  <a:pt x="1115" y="2561"/>
                </a:lnTo>
                <a:lnTo>
                  <a:pt x="1176" y="2537"/>
                </a:lnTo>
                <a:lnTo>
                  <a:pt x="1230" y="2501"/>
                </a:lnTo>
                <a:lnTo>
                  <a:pt x="1256" y="2478"/>
                </a:lnTo>
                <a:lnTo>
                  <a:pt x="1331" y="2404"/>
                </a:lnTo>
                <a:lnTo>
                  <a:pt x="1493" y="2272"/>
                </a:lnTo>
                <a:lnTo>
                  <a:pt x="1664" y="2155"/>
                </a:lnTo>
                <a:lnTo>
                  <a:pt x="1844" y="2056"/>
                </a:lnTo>
                <a:lnTo>
                  <a:pt x="2033" y="1974"/>
                </a:lnTo>
                <a:lnTo>
                  <a:pt x="2229" y="1910"/>
                </a:lnTo>
                <a:lnTo>
                  <a:pt x="2432" y="1869"/>
                </a:lnTo>
                <a:lnTo>
                  <a:pt x="2638" y="1847"/>
                </a:lnTo>
                <a:lnTo>
                  <a:pt x="2743" y="1844"/>
                </a:lnTo>
                <a:lnTo>
                  <a:pt x="2848" y="1847"/>
                </a:lnTo>
                <a:lnTo>
                  <a:pt x="3055" y="1869"/>
                </a:lnTo>
                <a:lnTo>
                  <a:pt x="3257" y="1910"/>
                </a:lnTo>
                <a:lnTo>
                  <a:pt x="3453" y="1974"/>
                </a:lnTo>
                <a:lnTo>
                  <a:pt x="3643" y="2056"/>
                </a:lnTo>
                <a:lnTo>
                  <a:pt x="3823" y="2155"/>
                </a:lnTo>
                <a:lnTo>
                  <a:pt x="3994" y="2272"/>
                </a:lnTo>
                <a:lnTo>
                  <a:pt x="4154" y="2404"/>
                </a:lnTo>
                <a:lnTo>
                  <a:pt x="4230" y="2478"/>
                </a:lnTo>
                <a:lnTo>
                  <a:pt x="4255" y="2501"/>
                </a:lnTo>
                <a:lnTo>
                  <a:pt x="4311" y="2537"/>
                </a:lnTo>
                <a:lnTo>
                  <a:pt x="4372" y="2561"/>
                </a:lnTo>
                <a:lnTo>
                  <a:pt x="4435" y="2574"/>
                </a:lnTo>
                <a:lnTo>
                  <a:pt x="4500" y="2574"/>
                </a:lnTo>
                <a:lnTo>
                  <a:pt x="4562" y="2561"/>
                </a:lnTo>
                <a:lnTo>
                  <a:pt x="4622" y="2537"/>
                </a:lnTo>
                <a:lnTo>
                  <a:pt x="4678" y="2501"/>
                </a:lnTo>
                <a:lnTo>
                  <a:pt x="4703" y="2478"/>
                </a:lnTo>
                <a:lnTo>
                  <a:pt x="4727" y="2452"/>
                </a:lnTo>
                <a:lnTo>
                  <a:pt x="4763" y="2397"/>
                </a:lnTo>
                <a:lnTo>
                  <a:pt x="4788" y="2337"/>
                </a:lnTo>
                <a:lnTo>
                  <a:pt x="4801" y="2275"/>
                </a:lnTo>
                <a:lnTo>
                  <a:pt x="4801" y="2211"/>
                </a:lnTo>
                <a:lnTo>
                  <a:pt x="4788" y="2148"/>
                </a:lnTo>
                <a:lnTo>
                  <a:pt x="4763" y="2088"/>
                </a:lnTo>
                <a:lnTo>
                  <a:pt x="4727" y="2033"/>
                </a:lnTo>
                <a:lnTo>
                  <a:pt x="4703" y="2008"/>
                </a:lnTo>
                <a:lnTo>
                  <a:pt x="4603" y="1912"/>
                </a:lnTo>
                <a:lnTo>
                  <a:pt x="4392" y="1739"/>
                </a:lnTo>
                <a:lnTo>
                  <a:pt x="4167" y="1589"/>
                </a:lnTo>
                <a:lnTo>
                  <a:pt x="3928" y="1462"/>
                </a:lnTo>
                <a:lnTo>
                  <a:pt x="3679" y="1360"/>
                </a:lnTo>
                <a:lnTo>
                  <a:pt x="3421" y="1282"/>
                </a:lnTo>
                <a:lnTo>
                  <a:pt x="3155" y="1230"/>
                </a:lnTo>
                <a:lnTo>
                  <a:pt x="2881" y="1203"/>
                </a:lnTo>
                <a:lnTo>
                  <a:pt x="2743" y="1202"/>
                </a:lnTo>
                <a:close/>
                <a:moveTo>
                  <a:pt x="2746" y="2403"/>
                </a:moveTo>
                <a:lnTo>
                  <a:pt x="2668" y="2404"/>
                </a:lnTo>
                <a:lnTo>
                  <a:pt x="2514" y="2420"/>
                </a:lnTo>
                <a:lnTo>
                  <a:pt x="2362" y="2451"/>
                </a:lnTo>
                <a:lnTo>
                  <a:pt x="2217" y="2497"/>
                </a:lnTo>
                <a:lnTo>
                  <a:pt x="2076" y="2556"/>
                </a:lnTo>
                <a:lnTo>
                  <a:pt x="1940" y="2631"/>
                </a:lnTo>
                <a:lnTo>
                  <a:pt x="1814" y="2719"/>
                </a:lnTo>
                <a:lnTo>
                  <a:pt x="1694" y="2819"/>
                </a:lnTo>
                <a:lnTo>
                  <a:pt x="1637" y="2876"/>
                </a:lnTo>
                <a:lnTo>
                  <a:pt x="1615" y="2900"/>
                </a:lnTo>
                <a:lnTo>
                  <a:pt x="1580" y="2955"/>
                </a:lnTo>
                <a:lnTo>
                  <a:pt x="1557" y="3012"/>
                </a:lnTo>
                <a:lnTo>
                  <a:pt x="1546" y="3074"/>
                </a:lnTo>
                <a:lnTo>
                  <a:pt x="1546" y="3136"/>
                </a:lnTo>
                <a:lnTo>
                  <a:pt x="1557" y="3197"/>
                </a:lnTo>
                <a:lnTo>
                  <a:pt x="1580" y="3256"/>
                </a:lnTo>
                <a:lnTo>
                  <a:pt x="1615" y="3309"/>
                </a:lnTo>
                <a:lnTo>
                  <a:pt x="1637" y="3334"/>
                </a:lnTo>
                <a:lnTo>
                  <a:pt x="1661" y="3357"/>
                </a:lnTo>
                <a:lnTo>
                  <a:pt x="1713" y="3393"/>
                </a:lnTo>
                <a:lnTo>
                  <a:pt x="1769" y="3416"/>
                </a:lnTo>
                <a:lnTo>
                  <a:pt x="1830" y="3427"/>
                </a:lnTo>
                <a:lnTo>
                  <a:pt x="1860" y="3429"/>
                </a:lnTo>
                <a:lnTo>
                  <a:pt x="1890" y="3427"/>
                </a:lnTo>
                <a:lnTo>
                  <a:pt x="1949" y="3416"/>
                </a:lnTo>
                <a:lnTo>
                  <a:pt x="2005" y="3393"/>
                </a:lnTo>
                <a:lnTo>
                  <a:pt x="2057" y="3357"/>
                </a:lnTo>
                <a:lnTo>
                  <a:pt x="2082" y="3334"/>
                </a:lnTo>
                <a:lnTo>
                  <a:pt x="2115" y="3300"/>
                </a:lnTo>
                <a:lnTo>
                  <a:pt x="2187" y="3239"/>
                </a:lnTo>
                <a:lnTo>
                  <a:pt x="2263" y="3184"/>
                </a:lnTo>
                <a:lnTo>
                  <a:pt x="2344" y="3138"/>
                </a:lnTo>
                <a:lnTo>
                  <a:pt x="2429" y="3100"/>
                </a:lnTo>
                <a:lnTo>
                  <a:pt x="2517" y="3070"/>
                </a:lnTo>
                <a:lnTo>
                  <a:pt x="2607" y="3051"/>
                </a:lnTo>
                <a:lnTo>
                  <a:pt x="2699" y="3041"/>
                </a:lnTo>
                <a:lnTo>
                  <a:pt x="2746" y="3040"/>
                </a:lnTo>
                <a:lnTo>
                  <a:pt x="2793" y="3040"/>
                </a:lnTo>
                <a:lnTo>
                  <a:pt x="2885" y="3051"/>
                </a:lnTo>
                <a:lnTo>
                  <a:pt x="2976" y="3070"/>
                </a:lnTo>
                <a:lnTo>
                  <a:pt x="3064" y="3100"/>
                </a:lnTo>
                <a:lnTo>
                  <a:pt x="3147" y="3138"/>
                </a:lnTo>
                <a:lnTo>
                  <a:pt x="3228" y="3184"/>
                </a:lnTo>
                <a:lnTo>
                  <a:pt x="3304" y="3239"/>
                </a:lnTo>
                <a:lnTo>
                  <a:pt x="3376" y="3300"/>
                </a:lnTo>
                <a:lnTo>
                  <a:pt x="3411" y="3334"/>
                </a:lnTo>
                <a:lnTo>
                  <a:pt x="3434" y="3357"/>
                </a:lnTo>
                <a:lnTo>
                  <a:pt x="3487" y="3393"/>
                </a:lnTo>
                <a:lnTo>
                  <a:pt x="3543" y="3416"/>
                </a:lnTo>
                <a:lnTo>
                  <a:pt x="3603" y="3427"/>
                </a:lnTo>
                <a:lnTo>
                  <a:pt x="3663" y="3427"/>
                </a:lnTo>
                <a:lnTo>
                  <a:pt x="3722" y="3416"/>
                </a:lnTo>
                <a:lnTo>
                  <a:pt x="3780" y="3393"/>
                </a:lnTo>
                <a:lnTo>
                  <a:pt x="3832" y="3357"/>
                </a:lnTo>
                <a:lnTo>
                  <a:pt x="3855" y="3334"/>
                </a:lnTo>
                <a:lnTo>
                  <a:pt x="3878" y="3309"/>
                </a:lnTo>
                <a:lnTo>
                  <a:pt x="3912" y="3256"/>
                </a:lnTo>
                <a:lnTo>
                  <a:pt x="3934" y="3197"/>
                </a:lnTo>
                <a:lnTo>
                  <a:pt x="3945" y="3136"/>
                </a:lnTo>
                <a:lnTo>
                  <a:pt x="3945" y="3074"/>
                </a:lnTo>
                <a:lnTo>
                  <a:pt x="3934" y="3012"/>
                </a:lnTo>
                <a:lnTo>
                  <a:pt x="3912" y="2955"/>
                </a:lnTo>
                <a:lnTo>
                  <a:pt x="3878" y="2900"/>
                </a:lnTo>
                <a:lnTo>
                  <a:pt x="3855" y="2876"/>
                </a:lnTo>
                <a:lnTo>
                  <a:pt x="3798" y="2819"/>
                </a:lnTo>
                <a:lnTo>
                  <a:pt x="3679" y="2719"/>
                </a:lnTo>
                <a:lnTo>
                  <a:pt x="3551" y="2631"/>
                </a:lnTo>
                <a:lnTo>
                  <a:pt x="3417" y="2556"/>
                </a:lnTo>
                <a:lnTo>
                  <a:pt x="3276" y="2497"/>
                </a:lnTo>
                <a:lnTo>
                  <a:pt x="3130" y="2451"/>
                </a:lnTo>
                <a:lnTo>
                  <a:pt x="2979" y="2420"/>
                </a:lnTo>
                <a:lnTo>
                  <a:pt x="2825" y="2404"/>
                </a:lnTo>
                <a:lnTo>
                  <a:pt x="2746" y="2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37943D4-44E9-4F8B-A4E4-602EE2357F9C}"/>
              </a:ext>
            </a:extLst>
          </p:cNvPr>
          <p:cNvSpPr/>
          <p:nvPr/>
        </p:nvSpPr>
        <p:spPr>
          <a:xfrm>
            <a:off x="8244823" y="3959836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FB396-4AE9-4508-8683-368D04CA52E5}"/>
              </a:ext>
            </a:extLst>
          </p:cNvPr>
          <p:cNvGrpSpPr/>
          <p:nvPr/>
        </p:nvGrpSpPr>
        <p:grpSpPr>
          <a:xfrm>
            <a:off x="6141665" y="4147111"/>
            <a:ext cx="2073460" cy="473032"/>
            <a:chOff x="6552286" y="3898875"/>
            <a:chExt cx="2073460" cy="473032"/>
          </a:xfrm>
          <a:solidFill>
            <a:srgbClr val="FFC000"/>
          </a:solidFill>
        </p:grpSpPr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6807095A-9197-46FA-AC5D-C5C54DED0F67}"/>
                </a:ext>
              </a:extLst>
            </p:cNvPr>
            <p:cNvSpPr/>
            <p:nvPr/>
          </p:nvSpPr>
          <p:spPr>
            <a:xfrm rot="3795186">
              <a:off x="8267012" y="3875258"/>
              <a:ext cx="244435" cy="473032"/>
            </a:xfrm>
            <a:prstGeom prst="triangle">
              <a:avLst/>
            </a:prstGeom>
            <a:grpFill/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745C6C-8190-43FE-B714-635045C67301}"/>
                </a:ext>
              </a:extLst>
            </p:cNvPr>
            <p:cNvSpPr/>
            <p:nvPr/>
          </p:nvSpPr>
          <p:spPr>
            <a:xfrm>
              <a:off x="6552286" y="3898875"/>
              <a:ext cx="1884544" cy="4730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b="1" i="1" kern="0" dirty="0">
                  <a:solidFill>
                    <a:prstClr val="white"/>
                  </a:solidFill>
                </a:rPr>
                <a:t>2</a:t>
              </a:r>
              <a:r>
                <a:rPr lang="ko-KR" altLang="en-US" b="1" i="1" kern="0" dirty="0">
                  <a:solidFill>
                    <a:prstClr val="white"/>
                  </a:solidFill>
                </a:rPr>
                <a:t>조</a:t>
              </a:r>
              <a:endParaRPr lang="en-US" altLang="ko-KR" b="1" i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B05998-7815-4B98-9EFD-C64DC15663AD}"/>
              </a:ext>
            </a:extLst>
          </p:cNvPr>
          <p:cNvGrpSpPr/>
          <p:nvPr/>
        </p:nvGrpSpPr>
        <p:grpSpPr>
          <a:xfrm>
            <a:off x="3876353" y="2620657"/>
            <a:ext cx="3713433" cy="473032"/>
            <a:chOff x="3308496" y="2564318"/>
            <a:chExt cx="3713433" cy="473032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D438A5F0-686B-4D93-A89B-521C1B66B2AD}"/>
                </a:ext>
              </a:extLst>
            </p:cNvPr>
            <p:cNvSpPr/>
            <p:nvPr/>
          </p:nvSpPr>
          <p:spPr>
            <a:xfrm rot="14711020">
              <a:off x="3422794" y="2564316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80460F2-B417-4174-AE61-0B35DEB0D2B9}"/>
                </a:ext>
              </a:extLst>
            </p:cNvPr>
            <p:cNvSpPr/>
            <p:nvPr/>
          </p:nvSpPr>
          <p:spPr>
            <a:xfrm>
              <a:off x="3496412" y="2564318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 err="1">
                  <a:solidFill>
                    <a:prstClr val="white"/>
                  </a:solidFill>
                </a:rPr>
                <a:t>Dogfeed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44D432F-C5F5-1FF6-9850-E0588F081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89" y="2646970"/>
            <a:ext cx="420402" cy="4204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1266C0-1BF4-976A-BB53-C499D6C23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48" y="4055461"/>
            <a:ext cx="492749" cy="4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0E581D-F9D6-4C69-4FD1-47A71D41B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8" y="1442152"/>
            <a:ext cx="11248802" cy="438150"/>
          </a:xfrm>
          <a:prstGeom prst="rect">
            <a:avLst/>
          </a:prstGeom>
        </p:spPr>
      </p:pic>
      <p:sp>
        <p:nvSpPr>
          <p:cNvPr id="29" name="object 25">
            <a:extLst>
              <a:ext uri="{FF2B5EF4-FFF2-40B4-BE49-F238E27FC236}">
                <a16:creationId xmlns:a16="http://schemas.microsoft.com/office/drawing/2014/main" id="{4159F9FE-2F77-2FE1-9DA3-5B25BF6497D3}"/>
              </a:ext>
            </a:extLst>
          </p:cNvPr>
          <p:cNvSpPr txBox="1"/>
          <p:nvPr/>
        </p:nvSpPr>
        <p:spPr>
          <a:xfrm>
            <a:off x="1058847" y="908704"/>
            <a:ext cx="2065354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700" b="1" dirty="0">
                <a:cs typeface="Noto Sans CJK JP Bold"/>
              </a:rPr>
              <a:t>2) </a:t>
            </a:r>
            <a:r>
              <a:rPr lang="ko-KR" altLang="en-US" sz="1700" b="1" dirty="0">
                <a:cs typeface="Noto Sans CJK JP Bold"/>
              </a:rPr>
              <a:t>회원가입 기능</a:t>
            </a:r>
            <a:endParaRPr sz="1700" b="1" dirty="0">
              <a:cs typeface="Noto Sans CJK JP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Noto Sans CJK JP Bold"/>
              <a:cs typeface="Noto Sans CJK JP Bold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BB9E9E55-C62B-C2A2-3406-6EF5823FD056}"/>
              </a:ext>
            </a:extLst>
          </p:cNvPr>
          <p:cNvSpPr/>
          <p:nvPr/>
        </p:nvSpPr>
        <p:spPr>
          <a:xfrm>
            <a:off x="10153650" y="908703"/>
            <a:ext cx="341602" cy="554519"/>
          </a:xfrm>
          <a:custGeom>
            <a:avLst/>
            <a:gdLst/>
            <a:ahLst/>
            <a:cxnLst/>
            <a:rect l="l" t="t" r="r" b="b"/>
            <a:pathLst>
              <a:path w="228600" h="802005">
                <a:moveTo>
                  <a:pt x="76200" y="573404"/>
                </a:moveTo>
                <a:lnTo>
                  <a:pt x="0" y="573404"/>
                </a:lnTo>
                <a:lnTo>
                  <a:pt x="114300" y="802004"/>
                </a:lnTo>
                <a:lnTo>
                  <a:pt x="190500" y="649604"/>
                </a:lnTo>
                <a:lnTo>
                  <a:pt x="114300" y="649604"/>
                </a:lnTo>
                <a:lnTo>
                  <a:pt x="99452" y="646598"/>
                </a:lnTo>
                <a:lnTo>
                  <a:pt x="87344" y="638413"/>
                </a:lnTo>
                <a:lnTo>
                  <a:pt x="79188" y="626298"/>
                </a:lnTo>
                <a:lnTo>
                  <a:pt x="76200" y="611504"/>
                </a:lnTo>
                <a:lnTo>
                  <a:pt x="76200" y="573404"/>
                </a:lnTo>
                <a:close/>
              </a:path>
              <a:path w="228600" h="802005">
                <a:moveTo>
                  <a:pt x="114300" y="0"/>
                </a:moveTo>
                <a:lnTo>
                  <a:pt x="99452" y="2988"/>
                </a:lnTo>
                <a:lnTo>
                  <a:pt x="87344" y="11144"/>
                </a:lnTo>
                <a:lnTo>
                  <a:pt x="79188" y="23252"/>
                </a:lnTo>
                <a:lnTo>
                  <a:pt x="76200" y="38100"/>
                </a:lnTo>
                <a:lnTo>
                  <a:pt x="76200" y="611504"/>
                </a:lnTo>
                <a:lnTo>
                  <a:pt x="79188" y="626298"/>
                </a:lnTo>
                <a:lnTo>
                  <a:pt x="87344" y="638413"/>
                </a:lnTo>
                <a:lnTo>
                  <a:pt x="99452" y="646598"/>
                </a:lnTo>
                <a:lnTo>
                  <a:pt x="114300" y="649604"/>
                </a:lnTo>
                <a:lnTo>
                  <a:pt x="129147" y="646598"/>
                </a:lnTo>
                <a:lnTo>
                  <a:pt x="141255" y="638413"/>
                </a:lnTo>
                <a:lnTo>
                  <a:pt x="149411" y="626298"/>
                </a:lnTo>
                <a:lnTo>
                  <a:pt x="152400" y="611504"/>
                </a:lnTo>
                <a:lnTo>
                  <a:pt x="152400" y="38100"/>
                </a:lnTo>
                <a:lnTo>
                  <a:pt x="149411" y="23252"/>
                </a:lnTo>
                <a:lnTo>
                  <a:pt x="141255" y="11144"/>
                </a:lnTo>
                <a:lnTo>
                  <a:pt x="129147" y="2988"/>
                </a:lnTo>
                <a:lnTo>
                  <a:pt x="114300" y="0"/>
                </a:lnTo>
                <a:close/>
              </a:path>
              <a:path w="228600" h="802005">
                <a:moveTo>
                  <a:pt x="228600" y="573404"/>
                </a:moveTo>
                <a:lnTo>
                  <a:pt x="152400" y="573404"/>
                </a:lnTo>
                <a:lnTo>
                  <a:pt x="152400" y="611504"/>
                </a:lnTo>
                <a:lnTo>
                  <a:pt x="149411" y="626298"/>
                </a:lnTo>
                <a:lnTo>
                  <a:pt x="141255" y="638413"/>
                </a:lnTo>
                <a:lnTo>
                  <a:pt x="129147" y="646598"/>
                </a:lnTo>
                <a:lnTo>
                  <a:pt x="114300" y="649604"/>
                </a:lnTo>
                <a:lnTo>
                  <a:pt x="190500" y="649604"/>
                </a:lnTo>
                <a:lnTo>
                  <a:pt x="228600" y="573404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133AB-9E0A-B871-1570-EBF602116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7" y="2956499"/>
            <a:ext cx="5323793" cy="36385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15014A-BDA1-116C-E8AC-DDA60039B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55" y="2044754"/>
            <a:ext cx="2290985" cy="1452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B76465-C9A2-DD16-E03C-8B9984065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34" y="3160773"/>
            <a:ext cx="1543050" cy="35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CBB859-33C4-66B4-C464-4D4454D8B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3832799"/>
            <a:ext cx="1466850" cy="247650"/>
          </a:xfrm>
          <a:prstGeom prst="rect">
            <a:avLst/>
          </a:prstGeom>
        </p:spPr>
      </p:pic>
      <p:sp>
        <p:nvSpPr>
          <p:cNvPr id="40" name="object 8">
            <a:extLst>
              <a:ext uri="{FF2B5EF4-FFF2-40B4-BE49-F238E27FC236}">
                <a16:creationId xmlns:a16="http://schemas.microsoft.com/office/drawing/2014/main" id="{C1ECF88E-35CF-EE55-2EC9-8A84254ECEFF}"/>
              </a:ext>
            </a:extLst>
          </p:cNvPr>
          <p:cNvSpPr txBox="1"/>
          <p:nvPr/>
        </p:nvSpPr>
        <p:spPr>
          <a:xfrm>
            <a:off x="6706058" y="5296890"/>
            <a:ext cx="41135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b="0" spc="140" dirty="0">
                <a:latin typeface="Noto Sans CJK JP Medium"/>
                <a:cs typeface="Noto Sans CJK JP Medium"/>
              </a:rPr>
              <a:t>아이디는 </a:t>
            </a:r>
            <a:r>
              <a:rPr sz="1800" b="0" spc="25" dirty="0">
                <a:latin typeface="Noto Sans CJK JP Medium"/>
                <a:cs typeface="Noto Sans CJK JP Medium"/>
              </a:rPr>
              <a:t>PK이고, </a:t>
            </a:r>
            <a:r>
              <a:rPr sz="1800" b="0" spc="140" dirty="0">
                <a:latin typeface="Noto Sans CJK JP Medium"/>
                <a:cs typeface="Noto Sans CJK JP Medium"/>
              </a:rPr>
              <a:t>이메일은 </a:t>
            </a:r>
            <a:r>
              <a:rPr sz="1800" b="0" spc="10" dirty="0">
                <a:latin typeface="Noto Sans CJK JP Medium"/>
                <a:cs typeface="Noto Sans CJK JP Medium"/>
              </a:rPr>
              <a:t>NOT </a:t>
            </a:r>
            <a:r>
              <a:rPr sz="1800" b="0" spc="-25" dirty="0">
                <a:latin typeface="Noto Sans CJK JP Medium"/>
                <a:cs typeface="Noto Sans CJK JP Medium"/>
              </a:rPr>
              <a:t>NULL,  </a:t>
            </a:r>
            <a:r>
              <a:rPr sz="1800" b="0" spc="40" dirty="0" err="1">
                <a:latin typeface="Noto Sans CJK JP Medium"/>
                <a:cs typeface="Noto Sans CJK JP Medium"/>
              </a:rPr>
              <a:t>이기</a:t>
            </a:r>
            <a:r>
              <a:rPr sz="1800" b="0" spc="40" dirty="0">
                <a:latin typeface="Noto Sans CJK JP Medium"/>
                <a:cs typeface="Noto Sans CJK JP Medium"/>
              </a:rPr>
              <a:t> </a:t>
            </a:r>
            <a:r>
              <a:rPr sz="1800" b="0" spc="140" dirty="0">
                <a:latin typeface="Noto Sans CJK JP Medium"/>
                <a:cs typeface="Noto Sans CJK JP Medium"/>
              </a:rPr>
              <a:t>때문에 중복확인 효과를  줌</a:t>
            </a:r>
            <a:endParaRPr sz="1800" dirty="0">
              <a:latin typeface="Noto Sans CJK JP Medium"/>
              <a:cs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4443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393907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0E581D-F9D6-4C69-4FD1-47A71D41B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8" y="1442152"/>
            <a:ext cx="11248802" cy="438150"/>
          </a:xfrm>
          <a:prstGeom prst="rect">
            <a:avLst/>
          </a:prstGeom>
        </p:spPr>
      </p:pic>
      <p:sp>
        <p:nvSpPr>
          <p:cNvPr id="29" name="object 25">
            <a:extLst>
              <a:ext uri="{FF2B5EF4-FFF2-40B4-BE49-F238E27FC236}">
                <a16:creationId xmlns:a16="http://schemas.microsoft.com/office/drawing/2014/main" id="{4159F9FE-2F77-2FE1-9DA3-5B25BF6497D3}"/>
              </a:ext>
            </a:extLst>
          </p:cNvPr>
          <p:cNvSpPr txBox="1"/>
          <p:nvPr/>
        </p:nvSpPr>
        <p:spPr>
          <a:xfrm>
            <a:off x="1058846" y="908704"/>
            <a:ext cx="3132153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700" b="1" dirty="0">
                <a:cs typeface="Noto Sans CJK JP Bold"/>
              </a:rPr>
              <a:t>2) </a:t>
            </a:r>
            <a:r>
              <a:rPr lang="ko-KR" altLang="en-US" sz="1700" b="1" dirty="0">
                <a:cs typeface="Noto Sans CJK JP Bold"/>
              </a:rPr>
              <a:t>회원가입  </a:t>
            </a:r>
            <a:r>
              <a:rPr lang="en-US" altLang="ko-KR" sz="1700" b="1" dirty="0">
                <a:cs typeface="Noto Sans CJK JP Bold"/>
              </a:rPr>
              <a:t>– </a:t>
            </a:r>
            <a:r>
              <a:rPr lang="ko-KR" altLang="en-US" sz="1700" b="1" dirty="0">
                <a:cs typeface="Noto Sans CJK JP Bold"/>
              </a:rPr>
              <a:t>로그인 기능</a:t>
            </a:r>
            <a:r>
              <a:rPr lang="en-US" altLang="ko-KR" sz="1700" b="1" dirty="0">
                <a:cs typeface="Noto Sans CJK JP Bold"/>
              </a:rPr>
              <a:t> </a:t>
            </a:r>
            <a:endParaRPr sz="1700" b="1" dirty="0">
              <a:cs typeface="Noto Sans CJK JP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Noto Sans CJK JP Bold"/>
              <a:cs typeface="Noto Sans CJK JP Bold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BB9E9E55-C62B-C2A2-3406-6EF5823FD056}"/>
              </a:ext>
            </a:extLst>
          </p:cNvPr>
          <p:cNvSpPr/>
          <p:nvPr/>
        </p:nvSpPr>
        <p:spPr>
          <a:xfrm>
            <a:off x="9008157" y="865593"/>
            <a:ext cx="341602" cy="554519"/>
          </a:xfrm>
          <a:custGeom>
            <a:avLst/>
            <a:gdLst/>
            <a:ahLst/>
            <a:cxnLst/>
            <a:rect l="l" t="t" r="r" b="b"/>
            <a:pathLst>
              <a:path w="228600" h="802005">
                <a:moveTo>
                  <a:pt x="76200" y="573404"/>
                </a:moveTo>
                <a:lnTo>
                  <a:pt x="0" y="573404"/>
                </a:lnTo>
                <a:lnTo>
                  <a:pt x="114300" y="802004"/>
                </a:lnTo>
                <a:lnTo>
                  <a:pt x="190500" y="649604"/>
                </a:lnTo>
                <a:lnTo>
                  <a:pt x="114300" y="649604"/>
                </a:lnTo>
                <a:lnTo>
                  <a:pt x="99452" y="646598"/>
                </a:lnTo>
                <a:lnTo>
                  <a:pt x="87344" y="638413"/>
                </a:lnTo>
                <a:lnTo>
                  <a:pt x="79188" y="626298"/>
                </a:lnTo>
                <a:lnTo>
                  <a:pt x="76200" y="611504"/>
                </a:lnTo>
                <a:lnTo>
                  <a:pt x="76200" y="573404"/>
                </a:lnTo>
                <a:close/>
              </a:path>
              <a:path w="228600" h="802005">
                <a:moveTo>
                  <a:pt x="114300" y="0"/>
                </a:moveTo>
                <a:lnTo>
                  <a:pt x="99452" y="2988"/>
                </a:lnTo>
                <a:lnTo>
                  <a:pt x="87344" y="11144"/>
                </a:lnTo>
                <a:lnTo>
                  <a:pt x="79188" y="23252"/>
                </a:lnTo>
                <a:lnTo>
                  <a:pt x="76200" y="38100"/>
                </a:lnTo>
                <a:lnTo>
                  <a:pt x="76200" y="611504"/>
                </a:lnTo>
                <a:lnTo>
                  <a:pt x="79188" y="626298"/>
                </a:lnTo>
                <a:lnTo>
                  <a:pt x="87344" y="638413"/>
                </a:lnTo>
                <a:lnTo>
                  <a:pt x="99452" y="646598"/>
                </a:lnTo>
                <a:lnTo>
                  <a:pt x="114300" y="649604"/>
                </a:lnTo>
                <a:lnTo>
                  <a:pt x="129147" y="646598"/>
                </a:lnTo>
                <a:lnTo>
                  <a:pt x="141255" y="638413"/>
                </a:lnTo>
                <a:lnTo>
                  <a:pt x="149411" y="626298"/>
                </a:lnTo>
                <a:lnTo>
                  <a:pt x="152400" y="611504"/>
                </a:lnTo>
                <a:lnTo>
                  <a:pt x="152400" y="38100"/>
                </a:lnTo>
                <a:lnTo>
                  <a:pt x="149411" y="23252"/>
                </a:lnTo>
                <a:lnTo>
                  <a:pt x="141255" y="11144"/>
                </a:lnTo>
                <a:lnTo>
                  <a:pt x="129147" y="2988"/>
                </a:lnTo>
                <a:lnTo>
                  <a:pt x="114300" y="0"/>
                </a:lnTo>
                <a:close/>
              </a:path>
              <a:path w="228600" h="802005">
                <a:moveTo>
                  <a:pt x="228600" y="573404"/>
                </a:moveTo>
                <a:lnTo>
                  <a:pt x="152400" y="573404"/>
                </a:lnTo>
                <a:lnTo>
                  <a:pt x="152400" y="611504"/>
                </a:lnTo>
                <a:lnTo>
                  <a:pt x="149411" y="626298"/>
                </a:lnTo>
                <a:lnTo>
                  <a:pt x="141255" y="638413"/>
                </a:lnTo>
                <a:lnTo>
                  <a:pt x="129147" y="646598"/>
                </a:lnTo>
                <a:lnTo>
                  <a:pt x="114300" y="649604"/>
                </a:lnTo>
                <a:lnTo>
                  <a:pt x="190500" y="649604"/>
                </a:lnTo>
                <a:lnTo>
                  <a:pt x="228600" y="573404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E41D6-CFC4-61F3-F4B9-161AAF65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4" y="2127040"/>
            <a:ext cx="3848100" cy="4425950"/>
          </a:xfrm>
          <a:prstGeom prst="rect">
            <a:avLst/>
          </a:prstGeom>
        </p:spPr>
      </p:pic>
      <p:sp>
        <p:nvSpPr>
          <p:cNvPr id="37" name="object 4">
            <a:extLst>
              <a:ext uri="{FF2B5EF4-FFF2-40B4-BE49-F238E27FC236}">
                <a16:creationId xmlns:a16="http://schemas.microsoft.com/office/drawing/2014/main" id="{9D8B8C0F-71FC-5AAE-6BFC-20B5F27D3A81}"/>
              </a:ext>
            </a:extLst>
          </p:cNvPr>
          <p:cNvSpPr/>
          <p:nvPr/>
        </p:nvSpPr>
        <p:spPr>
          <a:xfrm>
            <a:off x="4827201" y="2863845"/>
            <a:ext cx="2124075" cy="786765"/>
          </a:xfrm>
          <a:custGeom>
            <a:avLst/>
            <a:gdLst/>
            <a:ahLst/>
            <a:cxnLst/>
            <a:rect l="l" t="t" r="r" b="b"/>
            <a:pathLst>
              <a:path w="2124075" h="786764">
                <a:moveTo>
                  <a:pt x="1895197" y="72035"/>
                </a:moveTo>
                <a:lnTo>
                  <a:pt x="25735" y="712342"/>
                </a:lnTo>
                <a:lnTo>
                  <a:pt x="12648" y="719992"/>
                </a:lnTo>
                <a:lnTo>
                  <a:pt x="3811" y="731631"/>
                </a:lnTo>
                <a:lnTo>
                  <a:pt x="0" y="745722"/>
                </a:lnTo>
                <a:lnTo>
                  <a:pt x="1986" y="760729"/>
                </a:lnTo>
                <a:lnTo>
                  <a:pt x="9636" y="773816"/>
                </a:lnTo>
                <a:lnTo>
                  <a:pt x="21274" y="782653"/>
                </a:lnTo>
                <a:lnTo>
                  <a:pt x="35365" y="786465"/>
                </a:lnTo>
                <a:lnTo>
                  <a:pt x="50373" y="784478"/>
                </a:lnTo>
                <a:lnTo>
                  <a:pt x="1919899" y="144192"/>
                </a:lnTo>
                <a:lnTo>
                  <a:pt x="1895197" y="72035"/>
                </a:lnTo>
                <a:close/>
              </a:path>
              <a:path w="2124075" h="786764">
                <a:moveTo>
                  <a:pt x="2100450" y="57757"/>
                </a:moveTo>
                <a:lnTo>
                  <a:pt x="1946251" y="57757"/>
                </a:lnTo>
                <a:lnTo>
                  <a:pt x="1960342" y="61563"/>
                </a:lnTo>
                <a:lnTo>
                  <a:pt x="1971980" y="70369"/>
                </a:lnTo>
                <a:lnTo>
                  <a:pt x="1979630" y="83438"/>
                </a:lnTo>
                <a:lnTo>
                  <a:pt x="1981618" y="98446"/>
                </a:lnTo>
                <a:lnTo>
                  <a:pt x="1977820" y="112537"/>
                </a:lnTo>
                <a:lnTo>
                  <a:pt x="1969021" y="124176"/>
                </a:lnTo>
                <a:lnTo>
                  <a:pt x="1956008" y="131825"/>
                </a:lnTo>
                <a:lnTo>
                  <a:pt x="1919899" y="144192"/>
                </a:lnTo>
                <a:lnTo>
                  <a:pt x="1944578" y="216280"/>
                </a:lnTo>
                <a:lnTo>
                  <a:pt x="2100450" y="57757"/>
                </a:lnTo>
                <a:close/>
              </a:path>
              <a:path w="2124075" h="786764">
                <a:moveTo>
                  <a:pt x="1946251" y="57757"/>
                </a:moveTo>
                <a:lnTo>
                  <a:pt x="1931243" y="59689"/>
                </a:lnTo>
                <a:lnTo>
                  <a:pt x="1895197" y="72035"/>
                </a:lnTo>
                <a:lnTo>
                  <a:pt x="1919899" y="144192"/>
                </a:lnTo>
                <a:lnTo>
                  <a:pt x="1956008" y="131825"/>
                </a:lnTo>
                <a:lnTo>
                  <a:pt x="1969021" y="124176"/>
                </a:lnTo>
                <a:lnTo>
                  <a:pt x="1977820" y="112537"/>
                </a:lnTo>
                <a:lnTo>
                  <a:pt x="1981618" y="98446"/>
                </a:lnTo>
                <a:lnTo>
                  <a:pt x="1979630" y="83438"/>
                </a:lnTo>
                <a:lnTo>
                  <a:pt x="1971980" y="70369"/>
                </a:lnTo>
                <a:lnTo>
                  <a:pt x="1960342" y="61563"/>
                </a:lnTo>
                <a:lnTo>
                  <a:pt x="1946251" y="57757"/>
                </a:lnTo>
                <a:close/>
              </a:path>
              <a:path w="2124075" h="786764">
                <a:moveTo>
                  <a:pt x="1870537" y="0"/>
                </a:moveTo>
                <a:lnTo>
                  <a:pt x="1895197" y="72035"/>
                </a:lnTo>
                <a:lnTo>
                  <a:pt x="1931243" y="59689"/>
                </a:lnTo>
                <a:lnTo>
                  <a:pt x="1946251" y="57757"/>
                </a:lnTo>
                <a:lnTo>
                  <a:pt x="2100450" y="57757"/>
                </a:lnTo>
                <a:lnTo>
                  <a:pt x="2123775" y="34036"/>
                </a:lnTo>
                <a:lnTo>
                  <a:pt x="1870537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36445B-A63F-94F9-FFBA-12F3965F0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75" y="2629916"/>
            <a:ext cx="1460500" cy="323850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C872067E-7D04-98DF-CC93-60B9EDFC8A24}"/>
              </a:ext>
            </a:extLst>
          </p:cNvPr>
          <p:cNvSpPr/>
          <p:nvPr/>
        </p:nvSpPr>
        <p:spPr>
          <a:xfrm>
            <a:off x="6014829" y="4520893"/>
            <a:ext cx="4870704" cy="71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E90F6C8-3B8F-460E-537C-8A38A7154F80}"/>
              </a:ext>
            </a:extLst>
          </p:cNvPr>
          <p:cNvSpPr/>
          <p:nvPr/>
        </p:nvSpPr>
        <p:spPr>
          <a:xfrm>
            <a:off x="7996350" y="3337342"/>
            <a:ext cx="304800" cy="802005"/>
          </a:xfrm>
          <a:custGeom>
            <a:avLst/>
            <a:gdLst/>
            <a:ahLst/>
            <a:cxnLst/>
            <a:rect l="l" t="t" r="r" b="b"/>
            <a:pathLst>
              <a:path w="228600" h="802005">
                <a:moveTo>
                  <a:pt x="76200" y="573404"/>
                </a:moveTo>
                <a:lnTo>
                  <a:pt x="0" y="573404"/>
                </a:lnTo>
                <a:lnTo>
                  <a:pt x="114300" y="802004"/>
                </a:lnTo>
                <a:lnTo>
                  <a:pt x="190500" y="649604"/>
                </a:lnTo>
                <a:lnTo>
                  <a:pt x="114300" y="649604"/>
                </a:lnTo>
                <a:lnTo>
                  <a:pt x="99452" y="646598"/>
                </a:lnTo>
                <a:lnTo>
                  <a:pt x="87344" y="638413"/>
                </a:lnTo>
                <a:lnTo>
                  <a:pt x="79188" y="626298"/>
                </a:lnTo>
                <a:lnTo>
                  <a:pt x="76200" y="611504"/>
                </a:lnTo>
                <a:lnTo>
                  <a:pt x="76200" y="573404"/>
                </a:lnTo>
                <a:close/>
              </a:path>
              <a:path w="228600" h="802005">
                <a:moveTo>
                  <a:pt x="114300" y="0"/>
                </a:moveTo>
                <a:lnTo>
                  <a:pt x="99452" y="2988"/>
                </a:lnTo>
                <a:lnTo>
                  <a:pt x="87344" y="11144"/>
                </a:lnTo>
                <a:lnTo>
                  <a:pt x="79188" y="23252"/>
                </a:lnTo>
                <a:lnTo>
                  <a:pt x="76200" y="38100"/>
                </a:lnTo>
                <a:lnTo>
                  <a:pt x="76200" y="611504"/>
                </a:lnTo>
                <a:lnTo>
                  <a:pt x="79188" y="626298"/>
                </a:lnTo>
                <a:lnTo>
                  <a:pt x="87344" y="638413"/>
                </a:lnTo>
                <a:lnTo>
                  <a:pt x="99452" y="646598"/>
                </a:lnTo>
                <a:lnTo>
                  <a:pt x="114300" y="649604"/>
                </a:lnTo>
                <a:lnTo>
                  <a:pt x="129147" y="646598"/>
                </a:lnTo>
                <a:lnTo>
                  <a:pt x="141255" y="638413"/>
                </a:lnTo>
                <a:lnTo>
                  <a:pt x="149411" y="626298"/>
                </a:lnTo>
                <a:lnTo>
                  <a:pt x="152400" y="611504"/>
                </a:lnTo>
                <a:lnTo>
                  <a:pt x="152400" y="38100"/>
                </a:lnTo>
                <a:lnTo>
                  <a:pt x="149411" y="23252"/>
                </a:lnTo>
                <a:lnTo>
                  <a:pt x="141255" y="11144"/>
                </a:lnTo>
                <a:lnTo>
                  <a:pt x="129147" y="2988"/>
                </a:lnTo>
                <a:lnTo>
                  <a:pt x="114300" y="0"/>
                </a:lnTo>
                <a:close/>
              </a:path>
              <a:path w="228600" h="802005">
                <a:moveTo>
                  <a:pt x="228600" y="573404"/>
                </a:moveTo>
                <a:lnTo>
                  <a:pt x="152400" y="573404"/>
                </a:lnTo>
                <a:lnTo>
                  <a:pt x="152400" y="611504"/>
                </a:lnTo>
                <a:lnTo>
                  <a:pt x="149411" y="626298"/>
                </a:lnTo>
                <a:lnTo>
                  <a:pt x="141255" y="638413"/>
                </a:lnTo>
                <a:lnTo>
                  <a:pt x="129147" y="646598"/>
                </a:lnTo>
                <a:lnTo>
                  <a:pt x="114300" y="649604"/>
                </a:lnTo>
                <a:lnTo>
                  <a:pt x="190500" y="649604"/>
                </a:lnTo>
                <a:lnTo>
                  <a:pt x="228600" y="573404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25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9" name="object 25">
            <a:extLst>
              <a:ext uri="{FF2B5EF4-FFF2-40B4-BE49-F238E27FC236}">
                <a16:creationId xmlns:a16="http://schemas.microsoft.com/office/drawing/2014/main" id="{4159F9FE-2F77-2FE1-9DA3-5B25BF6497D3}"/>
              </a:ext>
            </a:extLst>
          </p:cNvPr>
          <p:cNvSpPr txBox="1"/>
          <p:nvPr/>
        </p:nvSpPr>
        <p:spPr>
          <a:xfrm>
            <a:off x="1058846" y="908704"/>
            <a:ext cx="3132153" cy="7726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700" b="1" dirty="0">
                <a:cs typeface="Noto Sans CJK JP Bold"/>
              </a:rPr>
              <a:t>2) </a:t>
            </a:r>
            <a:r>
              <a:rPr lang="ko-KR" altLang="en-US" sz="1700" b="1" dirty="0">
                <a:cs typeface="Noto Sans CJK JP Bold"/>
              </a:rPr>
              <a:t>회원가입  </a:t>
            </a:r>
            <a:r>
              <a:rPr lang="en-US" altLang="ko-KR" sz="1700" b="1" dirty="0">
                <a:cs typeface="Noto Sans CJK JP Bold"/>
              </a:rPr>
              <a:t>– </a:t>
            </a:r>
            <a:r>
              <a:rPr lang="ko-KR" altLang="en-US" sz="1700" b="1" dirty="0">
                <a:cs typeface="Noto Sans CJK JP Bold"/>
              </a:rPr>
              <a:t>정보수정 기능 </a:t>
            </a:r>
            <a:endParaRPr lang="en-US" altLang="ko-KR" sz="1700" b="1" dirty="0">
              <a:cs typeface="Noto Sans CJK JP Bold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700" b="1" dirty="0">
                <a:cs typeface="Noto Sans CJK JP Bold"/>
              </a:rPr>
              <a:t>	       (</a:t>
            </a:r>
            <a:r>
              <a:rPr lang="ko-KR" altLang="en-US" sz="1700" b="1" dirty="0">
                <a:cs typeface="Noto Sans CJK JP Bold"/>
              </a:rPr>
              <a:t>탈퇴기능 포함</a:t>
            </a:r>
            <a:r>
              <a:rPr lang="en-US" altLang="ko-KR" sz="1700" b="1" dirty="0">
                <a:cs typeface="Noto Sans CJK JP Bold"/>
              </a:rPr>
              <a:t>) </a:t>
            </a:r>
            <a:endParaRPr sz="1700" b="1" dirty="0">
              <a:cs typeface="Noto Sans CJK JP 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Noto Sans CJK JP Bold"/>
              <a:cs typeface="Noto Sans CJK JP Bold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BB9E9E55-C62B-C2A2-3406-6EF5823FD056}"/>
              </a:ext>
            </a:extLst>
          </p:cNvPr>
          <p:cNvSpPr/>
          <p:nvPr/>
        </p:nvSpPr>
        <p:spPr>
          <a:xfrm>
            <a:off x="9008157" y="865593"/>
            <a:ext cx="341602" cy="554519"/>
          </a:xfrm>
          <a:custGeom>
            <a:avLst/>
            <a:gdLst/>
            <a:ahLst/>
            <a:cxnLst/>
            <a:rect l="l" t="t" r="r" b="b"/>
            <a:pathLst>
              <a:path w="228600" h="802005">
                <a:moveTo>
                  <a:pt x="76200" y="573404"/>
                </a:moveTo>
                <a:lnTo>
                  <a:pt x="0" y="573404"/>
                </a:lnTo>
                <a:lnTo>
                  <a:pt x="114300" y="802004"/>
                </a:lnTo>
                <a:lnTo>
                  <a:pt x="190500" y="649604"/>
                </a:lnTo>
                <a:lnTo>
                  <a:pt x="114300" y="649604"/>
                </a:lnTo>
                <a:lnTo>
                  <a:pt x="99452" y="646598"/>
                </a:lnTo>
                <a:lnTo>
                  <a:pt x="87344" y="638413"/>
                </a:lnTo>
                <a:lnTo>
                  <a:pt x="79188" y="626298"/>
                </a:lnTo>
                <a:lnTo>
                  <a:pt x="76200" y="611504"/>
                </a:lnTo>
                <a:lnTo>
                  <a:pt x="76200" y="573404"/>
                </a:lnTo>
                <a:close/>
              </a:path>
              <a:path w="228600" h="802005">
                <a:moveTo>
                  <a:pt x="114300" y="0"/>
                </a:moveTo>
                <a:lnTo>
                  <a:pt x="99452" y="2988"/>
                </a:lnTo>
                <a:lnTo>
                  <a:pt x="87344" y="11144"/>
                </a:lnTo>
                <a:lnTo>
                  <a:pt x="79188" y="23252"/>
                </a:lnTo>
                <a:lnTo>
                  <a:pt x="76200" y="38100"/>
                </a:lnTo>
                <a:lnTo>
                  <a:pt x="76200" y="611504"/>
                </a:lnTo>
                <a:lnTo>
                  <a:pt x="79188" y="626298"/>
                </a:lnTo>
                <a:lnTo>
                  <a:pt x="87344" y="638413"/>
                </a:lnTo>
                <a:lnTo>
                  <a:pt x="99452" y="646598"/>
                </a:lnTo>
                <a:lnTo>
                  <a:pt x="114300" y="649604"/>
                </a:lnTo>
                <a:lnTo>
                  <a:pt x="129147" y="646598"/>
                </a:lnTo>
                <a:lnTo>
                  <a:pt x="141255" y="638413"/>
                </a:lnTo>
                <a:lnTo>
                  <a:pt x="149411" y="626298"/>
                </a:lnTo>
                <a:lnTo>
                  <a:pt x="152400" y="611504"/>
                </a:lnTo>
                <a:lnTo>
                  <a:pt x="152400" y="38100"/>
                </a:lnTo>
                <a:lnTo>
                  <a:pt x="149411" y="23252"/>
                </a:lnTo>
                <a:lnTo>
                  <a:pt x="141255" y="11144"/>
                </a:lnTo>
                <a:lnTo>
                  <a:pt x="129147" y="2988"/>
                </a:lnTo>
                <a:lnTo>
                  <a:pt x="114300" y="0"/>
                </a:lnTo>
                <a:close/>
              </a:path>
              <a:path w="228600" h="802005">
                <a:moveTo>
                  <a:pt x="228600" y="573404"/>
                </a:moveTo>
                <a:lnTo>
                  <a:pt x="152400" y="573404"/>
                </a:lnTo>
                <a:lnTo>
                  <a:pt x="152400" y="611504"/>
                </a:lnTo>
                <a:lnTo>
                  <a:pt x="149411" y="626298"/>
                </a:lnTo>
                <a:lnTo>
                  <a:pt x="141255" y="638413"/>
                </a:lnTo>
                <a:lnTo>
                  <a:pt x="129147" y="646598"/>
                </a:lnTo>
                <a:lnTo>
                  <a:pt x="114300" y="649604"/>
                </a:lnTo>
                <a:lnTo>
                  <a:pt x="190500" y="649604"/>
                </a:lnTo>
                <a:lnTo>
                  <a:pt x="228600" y="573404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9D8B8C0F-71FC-5AAE-6BFC-20B5F27D3A81}"/>
              </a:ext>
            </a:extLst>
          </p:cNvPr>
          <p:cNvSpPr/>
          <p:nvPr/>
        </p:nvSpPr>
        <p:spPr>
          <a:xfrm>
            <a:off x="4827201" y="3289493"/>
            <a:ext cx="963999" cy="361117"/>
          </a:xfrm>
          <a:custGeom>
            <a:avLst/>
            <a:gdLst/>
            <a:ahLst/>
            <a:cxnLst/>
            <a:rect l="l" t="t" r="r" b="b"/>
            <a:pathLst>
              <a:path w="2124075" h="786764">
                <a:moveTo>
                  <a:pt x="1895197" y="72035"/>
                </a:moveTo>
                <a:lnTo>
                  <a:pt x="25735" y="712342"/>
                </a:lnTo>
                <a:lnTo>
                  <a:pt x="12648" y="719992"/>
                </a:lnTo>
                <a:lnTo>
                  <a:pt x="3811" y="731631"/>
                </a:lnTo>
                <a:lnTo>
                  <a:pt x="0" y="745722"/>
                </a:lnTo>
                <a:lnTo>
                  <a:pt x="1986" y="760729"/>
                </a:lnTo>
                <a:lnTo>
                  <a:pt x="9636" y="773816"/>
                </a:lnTo>
                <a:lnTo>
                  <a:pt x="21274" y="782653"/>
                </a:lnTo>
                <a:lnTo>
                  <a:pt x="35365" y="786465"/>
                </a:lnTo>
                <a:lnTo>
                  <a:pt x="50373" y="784478"/>
                </a:lnTo>
                <a:lnTo>
                  <a:pt x="1919899" y="144192"/>
                </a:lnTo>
                <a:lnTo>
                  <a:pt x="1895197" y="72035"/>
                </a:lnTo>
                <a:close/>
              </a:path>
              <a:path w="2124075" h="786764">
                <a:moveTo>
                  <a:pt x="2100450" y="57757"/>
                </a:moveTo>
                <a:lnTo>
                  <a:pt x="1946251" y="57757"/>
                </a:lnTo>
                <a:lnTo>
                  <a:pt x="1960342" y="61563"/>
                </a:lnTo>
                <a:lnTo>
                  <a:pt x="1971980" y="70369"/>
                </a:lnTo>
                <a:lnTo>
                  <a:pt x="1979630" y="83438"/>
                </a:lnTo>
                <a:lnTo>
                  <a:pt x="1981618" y="98446"/>
                </a:lnTo>
                <a:lnTo>
                  <a:pt x="1977820" y="112537"/>
                </a:lnTo>
                <a:lnTo>
                  <a:pt x="1969021" y="124176"/>
                </a:lnTo>
                <a:lnTo>
                  <a:pt x="1956008" y="131825"/>
                </a:lnTo>
                <a:lnTo>
                  <a:pt x="1919899" y="144192"/>
                </a:lnTo>
                <a:lnTo>
                  <a:pt x="1944578" y="216280"/>
                </a:lnTo>
                <a:lnTo>
                  <a:pt x="2100450" y="57757"/>
                </a:lnTo>
                <a:close/>
              </a:path>
              <a:path w="2124075" h="786764">
                <a:moveTo>
                  <a:pt x="1946251" y="57757"/>
                </a:moveTo>
                <a:lnTo>
                  <a:pt x="1931243" y="59689"/>
                </a:lnTo>
                <a:lnTo>
                  <a:pt x="1895197" y="72035"/>
                </a:lnTo>
                <a:lnTo>
                  <a:pt x="1919899" y="144192"/>
                </a:lnTo>
                <a:lnTo>
                  <a:pt x="1956008" y="131825"/>
                </a:lnTo>
                <a:lnTo>
                  <a:pt x="1969021" y="124176"/>
                </a:lnTo>
                <a:lnTo>
                  <a:pt x="1977820" y="112537"/>
                </a:lnTo>
                <a:lnTo>
                  <a:pt x="1981618" y="98446"/>
                </a:lnTo>
                <a:lnTo>
                  <a:pt x="1979630" y="83438"/>
                </a:lnTo>
                <a:lnTo>
                  <a:pt x="1971980" y="70369"/>
                </a:lnTo>
                <a:lnTo>
                  <a:pt x="1960342" y="61563"/>
                </a:lnTo>
                <a:lnTo>
                  <a:pt x="1946251" y="57757"/>
                </a:lnTo>
                <a:close/>
              </a:path>
              <a:path w="2124075" h="786764">
                <a:moveTo>
                  <a:pt x="1870537" y="0"/>
                </a:moveTo>
                <a:lnTo>
                  <a:pt x="1895197" y="72035"/>
                </a:lnTo>
                <a:lnTo>
                  <a:pt x="1931243" y="59689"/>
                </a:lnTo>
                <a:lnTo>
                  <a:pt x="1946251" y="57757"/>
                </a:lnTo>
                <a:lnTo>
                  <a:pt x="2100450" y="57757"/>
                </a:lnTo>
                <a:lnTo>
                  <a:pt x="2123775" y="34036"/>
                </a:lnTo>
                <a:lnTo>
                  <a:pt x="1870537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AE3E5-E209-6C48-B742-2F1FC932E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7" y="1470682"/>
            <a:ext cx="97282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12FAF1-7B4D-6FD3-3800-AE6824BE0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2" y="3071812"/>
            <a:ext cx="3854450" cy="226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12AFE6-7D5C-29A0-BEB4-A5767BFD1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69" y="2034189"/>
            <a:ext cx="4606925" cy="2260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76271E-7851-C499-95B6-ED73AB2F70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53" y="4272195"/>
            <a:ext cx="4650908" cy="19985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663305-01B4-EC2F-D6AB-01E371FEB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4" y="5187296"/>
            <a:ext cx="4531113" cy="1524000"/>
          </a:xfrm>
          <a:prstGeom prst="rect">
            <a:avLst/>
          </a:prstGeom>
        </p:spPr>
      </p:pic>
      <p:sp>
        <p:nvSpPr>
          <p:cNvPr id="45" name="object 2">
            <a:extLst>
              <a:ext uri="{FF2B5EF4-FFF2-40B4-BE49-F238E27FC236}">
                <a16:creationId xmlns:a16="http://schemas.microsoft.com/office/drawing/2014/main" id="{7901E4C8-72F0-F0A4-33F0-C9BEA3F3A97F}"/>
              </a:ext>
            </a:extLst>
          </p:cNvPr>
          <p:cNvSpPr/>
          <p:nvPr/>
        </p:nvSpPr>
        <p:spPr>
          <a:xfrm>
            <a:off x="9809617" y="5804044"/>
            <a:ext cx="989355" cy="549951"/>
          </a:xfrm>
          <a:custGeom>
            <a:avLst/>
            <a:gdLst/>
            <a:ahLst/>
            <a:cxnLst/>
            <a:rect l="l" t="t" r="r" b="b"/>
            <a:pathLst>
              <a:path w="1887220" h="2146300">
                <a:moveTo>
                  <a:pt x="0" y="2145792"/>
                </a:moveTo>
                <a:lnTo>
                  <a:pt x="1886712" y="2145792"/>
                </a:lnTo>
                <a:lnTo>
                  <a:pt x="1886712" y="0"/>
                </a:lnTo>
                <a:lnTo>
                  <a:pt x="0" y="0"/>
                </a:lnTo>
                <a:lnTo>
                  <a:pt x="0" y="214579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88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35601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77C3FF-DF71-90EE-C30C-D28731218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21" y="882387"/>
            <a:ext cx="4591758" cy="26239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996424-7BD3-A8F4-D6E6-048A22D5A428}"/>
              </a:ext>
            </a:extLst>
          </p:cNvPr>
          <p:cNvSpPr txBox="1"/>
          <p:nvPr/>
        </p:nvSpPr>
        <p:spPr>
          <a:xfrm>
            <a:off x="6119765" y="747101"/>
            <a:ext cx="544119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effectLst/>
              </a:rPr>
              <a:t>3) </a:t>
            </a:r>
            <a:r>
              <a:rPr lang="ko-KR" altLang="en-US" sz="1600" b="1" dirty="0">
                <a:effectLst/>
              </a:rPr>
              <a:t>제품</a:t>
            </a:r>
            <a:endParaRPr lang="en-US" altLang="ko-KR" sz="16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300" dirty="0"/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1" dirty="0">
                <a:effectLst/>
              </a:rPr>
              <a:t>제품 탭에서는 카테고리 중 </a:t>
            </a:r>
            <a:r>
              <a:rPr lang="ko-KR" altLang="en-US" sz="1300" b="1" dirty="0">
                <a:solidFill>
                  <a:srgbClr val="C00000"/>
                </a:solidFill>
                <a:effectLst/>
              </a:rPr>
              <a:t>전체보기</a:t>
            </a:r>
            <a:r>
              <a:rPr lang="en-US" altLang="ko-KR" sz="1300" b="1" dirty="0">
                <a:solidFill>
                  <a:srgbClr val="C00000"/>
                </a:solidFill>
                <a:effectLst/>
              </a:rPr>
              <a:t>, </a:t>
            </a:r>
            <a:r>
              <a:rPr lang="ko-KR" altLang="en-US" sz="1300" b="1" dirty="0">
                <a:solidFill>
                  <a:srgbClr val="C00000"/>
                </a:solidFill>
                <a:effectLst/>
              </a:rPr>
              <a:t>사료</a:t>
            </a:r>
            <a:r>
              <a:rPr lang="en-US" altLang="ko-KR" sz="1300" b="1" dirty="0">
                <a:solidFill>
                  <a:srgbClr val="C00000"/>
                </a:solidFill>
                <a:effectLst/>
              </a:rPr>
              <a:t>, </a:t>
            </a:r>
            <a:r>
              <a:rPr lang="ko-KR" altLang="en-US" sz="1300" b="1" dirty="0">
                <a:solidFill>
                  <a:srgbClr val="C00000"/>
                </a:solidFill>
                <a:effectLst/>
              </a:rPr>
              <a:t>간식</a:t>
            </a:r>
            <a:r>
              <a:rPr lang="ko-KR" altLang="en-US" sz="1300" b="1" dirty="0">
                <a:effectLst/>
              </a:rPr>
              <a:t> 탭을 골라 </a:t>
            </a:r>
            <a:endParaRPr lang="en-US" altLang="ko-KR" sz="1300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300" b="1" dirty="0">
                <a:effectLst/>
              </a:rPr>
              <a:t>원하는 카테고리의 제품만 확인 가능</a:t>
            </a:r>
            <a:endParaRPr lang="en-US" altLang="ko-KR" sz="1300" b="1" dirty="0">
              <a:effectLst/>
            </a:endParaRPr>
          </a:p>
          <a:p>
            <a:pPr marL="28575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1" dirty="0">
                <a:effectLst/>
              </a:rPr>
              <a:t>전체보기는 홈페이지 관리자가 등록해 놓은 제품 전체 확인 가능</a:t>
            </a:r>
            <a:endParaRPr lang="en-US" altLang="ko-KR" sz="1300" b="1" dirty="0">
              <a:effectLst/>
            </a:endParaRPr>
          </a:p>
          <a:p>
            <a:pPr marL="28575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1" dirty="0">
                <a:effectLst/>
              </a:rPr>
              <a:t>제품 리스트는 </a:t>
            </a:r>
            <a:r>
              <a:rPr lang="ko-KR" altLang="en-US" sz="1300" b="1" dirty="0">
                <a:solidFill>
                  <a:srgbClr val="C00000"/>
                </a:solidFill>
                <a:effectLst/>
              </a:rPr>
              <a:t>조회수가 높은 순 → 낮은 순으로 정렬</a:t>
            </a:r>
            <a:endParaRPr lang="en-US" altLang="ko-KR" sz="1300" b="1" dirty="0">
              <a:solidFill>
                <a:srgbClr val="C00000"/>
              </a:solidFill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E373E3-79C1-A75F-F4C1-E7B9DBD826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39169" r="5845"/>
          <a:stretch/>
        </p:blipFill>
        <p:spPr>
          <a:xfrm>
            <a:off x="6119765" y="4376476"/>
            <a:ext cx="5199102" cy="2058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26361-507F-A4A3-C044-EC936D128D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t="39519" r="8411"/>
          <a:stretch/>
        </p:blipFill>
        <p:spPr>
          <a:xfrm>
            <a:off x="6043719" y="2250402"/>
            <a:ext cx="5275148" cy="21204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3DEFEC-3F6D-8CCD-8582-30A67CDCD7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25896" r="13325"/>
          <a:stretch/>
        </p:blipFill>
        <p:spPr>
          <a:xfrm>
            <a:off x="1127221" y="3577647"/>
            <a:ext cx="4591758" cy="2857212"/>
          </a:xfrm>
          <a:prstGeom prst="rect">
            <a:avLst/>
          </a:prstGeom>
        </p:spPr>
      </p:pic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CFA21B74-303F-B7E1-3EF8-456C0C93E89F}"/>
              </a:ext>
            </a:extLst>
          </p:cNvPr>
          <p:cNvSpPr/>
          <p:nvPr/>
        </p:nvSpPr>
        <p:spPr>
          <a:xfrm>
            <a:off x="8200560" y="2297135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82285738-5D64-F350-5E8E-C510A54E7196}"/>
              </a:ext>
            </a:extLst>
          </p:cNvPr>
          <p:cNvSpPr/>
          <p:nvPr/>
        </p:nvSpPr>
        <p:spPr>
          <a:xfrm>
            <a:off x="2873280" y="3613718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626FE42F-CCF6-FB9A-EBB0-002BD1C52E11}"/>
              </a:ext>
            </a:extLst>
          </p:cNvPr>
          <p:cNvSpPr/>
          <p:nvPr/>
        </p:nvSpPr>
        <p:spPr>
          <a:xfrm>
            <a:off x="8200560" y="4417578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5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3646845-A564-3568-108E-16278D21F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53" t="75453" r="4412" b="8107"/>
          <a:stretch/>
        </p:blipFill>
        <p:spPr>
          <a:xfrm>
            <a:off x="6452220" y="3840929"/>
            <a:ext cx="5416298" cy="13474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037A6EA-3554-03C1-27FF-E047CB21D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10378" r="17989" b="234"/>
          <a:stretch/>
        </p:blipFill>
        <p:spPr>
          <a:xfrm>
            <a:off x="6128738" y="698692"/>
            <a:ext cx="5593139" cy="348557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B91D0C-72D1-EFF8-F0CD-D3699C609F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10645" r="17096"/>
          <a:stretch/>
        </p:blipFill>
        <p:spPr>
          <a:xfrm>
            <a:off x="1017451" y="3037668"/>
            <a:ext cx="5601374" cy="3485572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03A1A051-03D4-6D47-8DC3-6B9E05057320}"/>
              </a:ext>
            </a:extLst>
          </p:cNvPr>
          <p:cNvSpPr/>
          <p:nvPr/>
        </p:nvSpPr>
        <p:spPr>
          <a:xfrm>
            <a:off x="1170754" y="3053532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F20C6478-26D3-B618-F56A-DFE0289A610A}"/>
              </a:ext>
            </a:extLst>
          </p:cNvPr>
          <p:cNvSpPr/>
          <p:nvPr/>
        </p:nvSpPr>
        <p:spPr>
          <a:xfrm>
            <a:off x="6300027" y="729169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8A28E-7933-A266-87CA-C2A66B5A225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3207642" y="1038889"/>
            <a:ext cx="3092385" cy="7622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089884-7C4B-F23A-98EF-D9E997DA22FB}"/>
              </a:ext>
            </a:extLst>
          </p:cNvPr>
          <p:cNvCxnSpPr>
            <a:cxnSpLocks/>
          </p:cNvCxnSpPr>
          <p:nvPr/>
        </p:nvCxnSpPr>
        <p:spPr>
          <a:xfrm flipH="1">
            <a:off x="1767840" y="2461709"/>
            <a:ext cx="574766" cy="57176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1A5B13-BE1F-B9F5-8977-3C79A2BC9429}"/>
              </a:ext>
            </a:extLst>
          </p:cNvPr>
          <p:cNvSpPr txBox="1"/>
          <p:nvPr/>
        </p:nvSpPr>
        <p:spPr>
          <a:xfrm>
            <a:off x="667024" y="1569157"/>
            <a:ext cx="508123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300" b="1" dirty="0"/>
              <a:t>제품 리스트에서 원하는 제품의 상세정보 버튼 클릭 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해당 제품의 </a:t>
            </a:r>
            <a:r>
              <a:rPr lang="ko-KR" altLang="en-US" sz="1300" b="1" u="sng" dirty="0">
                <a:solidFill>
                  <a:srgbClr val="C00000"/>
                </a:solidFill>
              </a:rPr>
              <a:t>카테고리</a:t>
            </a:r>
            <a:r>
              <a:rPr lang="en-US" altLang="ko-KR" sz="1300" b="1" u="sng" dirty="0">
                <a:solidFill>
                  <a:srgbClr val="C00000"/>
                </a:solidFill>
              </a:rPr>
              <a:t>,</a:t>
            </a:r>
            <a:r>
              <a:rPr lang="ko-KR" altLang="en-US" sz="1300" b="1" u="sng" dirty="0">
                <a:solidFill>
                  <a:srgbClr val="C00000"/>
                </a:solidFill>
              </a:rPr>
              <a:t> 상세 카테고리</a:t>
            </a:r>
            <a:r>
              <a:rPr lang="en-US" altLang="ko-KR" sz="1300" b="1" u="sng" dirty="0">
                <a:solidFill>
                  <a:srgbClr val="C00000"/>
                </a:solidFill>
              </a:rPr>
              <a:t>,</a:t>
            </a:r>
            <a:r>
              <a:rPr lang="ko-KR" altLang="en-US" sz="1300" b="1" u="sng" dirty="0">
                <a:solidFill>
                  <a:srgbClr val="C00000"/>
                </a:solidFill>
              </a:rPr>
              <a:t> 조회수</a:t>
            </a:r>
            <a:r>
              <a:rPr lang="en-US" altLang="ko-KR" sz="1300" b="1" u="sng" dirty="0">
                <a:solidFill>
                  <a:srgbClr val="C00000"/>
                </a:solidFill>
              </a:rPr>
              <a:t>, </a:t>
            </a:r>
            <a:r>
              <a:rPr lang="ko-KR" altLang="en-US" sz="1300" b="1" u="sng" dirty="0">
                <a:solidFill>
                  <a:srgbClr val="C00000"/>
                </a:solidFill>
              </a:rPr>
              <a:t>가격</a:t>
            </a:r>
            <a:r>
              <a:rPr lang="en-US" altLang="ko-KR" sz="1300" b="1" u="sng" dirty="0">
                <a:solidFill>
                  <a:srgbClr val="C00000"/>
                </a:solidFill>
              </a:rPr>
              <a:t>, </a:t>
            </a:r>
          </a:p>
          <a:p>
            <a:pPr algn="ctr"/>
            <a:r>
              <a:rPr lang="ko-KR" altLang="en-US" sz="1300" b="1" u="sng" dirty="0">
                <a:solidFill>
                  <a:srgbClr val="C00000"/>
                </a:solidFill>
              </a:rPr>
              <a:t>제품 이름</a:t>
            </a:r>
            <a:r>
              <a:rPr lang="en-US" altLang="ko-KR" sz="1300" b="1" u="sng" dirty="0">
                <a:solidFill>
                  <a:srgbClr val="C00000"/>
                </a:solidFill>
              </a:rPr>
              <a:t>, </a:t>
            </a:r>
            <a:r>
              <a:rPr lang="ko-KR" altLang="en-US" sz="1300" b="1" u="sng" dirty="0">
                <a:solidFill>
                  <a:srgbClr val="C00000"/>
                </a:solidFill>
              </a:rPr>
              <a:t>상세 이미지 </a:t>
            </a:r>
            <a:r>
              <a:rPr lang="ko-KR" altLang="en-US" sz="1300" b="1" dirty="0"/>
              <a:t>확인 가능</a:t>
            </a:r>
            <a:endParaRPr lang="en-US" altLang="ko-KR" sz="13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300" b="1" dirty="0"/>
              <a:t>상세 카테고리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사료 </a:t>
            </a:r>
            <a:r>
              <a:rPr lang="en-US" altLang="ko-KR" sz="1300" b="1" dirty="0"/>
              <a:t>– </a:t>
            </a:r>
            <a:r>
              <a:rPr lang="ko-KR" altLang="en-US" sz="1300" b="1" dirty="0"/>
              <a:t>하드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소프트 </a:t>
            </a:r>
            <a:r>
              <a:rPr lang="en-US" altLang="ko-KR" sz="1300" b="1" dirty="0"/>
              <a:t>/ </a:t>
            </a:r>
            <a:r>
              <a:rPr lang="ko-KR" altLang="en-US" sz="1300" b="1" dirty="0"/>
              <a:t>간식 </a:t>
            </a:r>
            <a:r>
              <a:rPr lang="en-US" altLang="ko-KR" sz="1300" b="1" dirty="0"/>
              <a:t>- </a:t>
            </a:r>
            <a:r>
              <a:rPr lang="ko-KR" altLang="en-US" sz="1300" b="1" dirty="0"/>
              <a:t>껌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건식 </a:t>
            </a:r>
            <a:endParaRPr lang="en-US" altLang="ko-KR" sz="1300" b="1" dirty="0"/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18F08FB4-A83B-37A0-E257-95A9027CEC98}"/>
              </a:ext>
            </a:extLst>
          </p:cNvPr>
          <p:cNvSpPr/>
          <p:nvPr/>
        </p:nvSpPr>
        <p:spPr>
          <a:xfrm>
            <a:off x="8724800" y="4597417"/>
            <a:ext cx="961466" cy="619440"/>
          </a:xfrm>
          <a:prstGeom prst="donut">
            <a:avLst>
              <a:gd name="adj" fmla="val 6797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75EA471-FA4E-AEDC-FD3C-A83A9A4946D4}"/>
              </a:ext>
            </a:extLst>
          </p:cNvPr>
          <p:cNvCxnSpPr>
            <a:cxnSpLocks/>
            <a:endCxn id="52" idx="4"/>
          </p:cNvCxnSpPr>
          <p:nvPr/>
        </p:nvCxnSpPr>
        <p:spPr>
          <a:xfrm flipV="1">
            <a:off x="9187542" y="5216857"/>
            <a:ext cx="17991" cy="470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B974E6A-3F1E-7F5A-63BF-C6241D47F29A}"/>
              </a:ext>
            </a:extLst>
          </p:cNvPr>
          <p:cNvSpPr txBox="1"/>
          <p:nvPr/>
        </p:nvSpPr>
        <p:spPr>
          <a:xfrm>
            <a:off x="6807364" y="5715535"/>
            <a:ext cx="4777773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300" b="1" dirty="0"/>
              <a:t>제품 상세정보 오른쪽 하단에 </a:t>
            </a:r>
            <a:r>
              <a:rPr lang="ko-KR" altLang="en-US" sz="1300" b="1" dirty="0">
                <a:solidFill>
                  <a:srgbClr val="C00000"/>
                </a:solidFill>
              </a:rPr>
              <a:t>리스트 버튼</a:t>
            </a:r>
            <a:r>
              <a:rPr lang="ko-KR" altLang="en-US" sz="1300" b="1" dirty="0">
                <a:solidFill>
                  <a:srgbClr val="404040"/>
                </a:solidFill>
              </a:rPr>
              <a:t>을</a:t>
            </a:r>
            <a:r>
              <a:rPr lang="ko-KR" altLang="en-US" sz="1300" b="1" dirty="0">
                <a:solidFill>
                  <a:srgbClr val="C00000"/>
                </a:solidFill>
              </a:rPr>
              <a:t> </a:t>
            </a:r>
            <a:r>
              <a:rPr lang="ko-KR" altLang="en-US" sz="1300" b="1" dirty="0"/>
              <a:t>클릭 시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보고 있던 카테고리 리스트로 돌아가기 기능</a:t>
            </a:r>
          </a:p>
        </p:txBody>
      </p:sp>
    </p:spTree>
    <p:extLst>
      <p:ext uri="{BB962C8B-B14F-4D97-AF65-F5344CB8AC3E}">
        <p14:creationId xmlns:p14="http://schemas.microsoft.com/office/powerpoint/2010/main" val="348152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12" y="2001371"/>
            <a:ext cx="1933575" cy="14859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062418" y="997392"/>
            <a:ext cx="296079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4)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구매내역 리스트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6507" y="2592475"/>
            <a:ext cx="2178240" cy="401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4" idx="3"/>
          </p:cNvCxnSpPr>
          <p:nvPr/>
        </p:nvCxnSpPr>
        <p:spPr>
          <a:xfrm>
            <a:off x="3064747" y="2793442"/>
            <a:ext cx="532563" cy="37178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555" y="1606871"/>
            <a:ext cx="7783521" cy="277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090526-A997-DBB1-EE77-B70B0CF5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30" y="4478485"/>
            <a:ext cx="2295593" cy="79746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60EDB-F5BE-1729-B0F6-3EE2C98CA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436" y="4344805"/>
            <a:ext cx="2447712" cy="9311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503522A-2D0A-B54A-72D5-3932E201C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1968" y="4151199"/>
            <a:ext cx="2290985" cy="14520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71F7D47-F5F9-DC63-C38C-DD4A8BA59D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71"/>
          <a:stretch/>
        </p:blipFill>
        <p:spPr>
          <a:xfrm>
            <a:off x="9098238" y="4255878"/>
            <a:ext cx="2503029" cy="12800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927884" y="5862539"/>
            <a:ext cx="7462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위의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 테이블을 조인하여 고객이 구매한 구매내역 출력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53646" y="4599578"/>
            <a:ext cx="517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02124"/>
                </a:solidFill>
                <a:latin typeface="Apple SD Gothic Neo"/>
              </a:rPr>
              <a:t>⋈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6017148" y="4599578"/>
            <a:ext cx="517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02124"/>
                </a:solidFill>
                <a:latin typeface="Apple SD Gothic Neo"/>
              </a:rPr>
              <a:t>⋈</a:t>
            </a:r>
            <a:endParaRPr lang="ko-KR" altLang="en-US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8669532" y="4579544"/>
            <a:ext cx="517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02124"/>
                </a:solidFill>
                <a:latin typeface="Apple SD Gothic Neo"/>
              </a:rPr>
              <a:t>⋈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65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12" y="2001371"/>
            <a:ext cx="1933575" cy="14859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062418" y="997392"/>
            <a:ext cx="29607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리스트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7685" y="2975553"/>
            <a:ext cx="2178240" cy="401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3082458" y="2829594"/>
            <a:ext cx="523479" cy="3469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927884" y="5862539"/>
            <a:ext cx="7462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위의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accountBook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테이블을 통하여 가계부 내용 출력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175" y="1270995"/>
            <a:ext cx="7389673" cy="336149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F44EDEB-1CE1-0633-3271-A8DC42363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69" y="4649928"/>
            <a:ext cx="2636706" cy="10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104000" y="849245"/>
            <a:ext cx="29607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등록하기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11" y="1726408"/>
            <a:ext cx="5733881" cy="26082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49283" y="2361363"/>
            <a:ext cx="713433" cy="299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7963160" y="3911694"/>
            <a:ext cx="1941633" cy="1408747"/>
          </a:xfrm>
          <a:prstGeom prst="bentConnector3">
            <a:avLst>
              <a:gd name="adj1" fmla="val 1002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" idx="3"/>
          </p:cNvCxnSpPr>
          <p:nvPr/>
        </p:nvCxnSpPr>
        <p:spPr>
          <a:xfrm>
            <a:off x="6662716" y="2511217"/>
            <a:ext cx="1121511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387" y="1782718"/>
            <a:ext cx="3430047" cy="18208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715" y="4346203"/>
            <a:ext cx="5228152" cy="234172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450292" y="5584554"/>
            <a:ext cx="5228575" cy="360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6853752" y="6101105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작성한 가계부가 등록 됨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5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104000" y="849245"/>
            <a:ext cx="29607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수정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11" y="1726408"/>
            <a:ext cx="5733881" cy="26082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25963" y="3030552"/>
            <a:ext cx="713433" cy="406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5523396" y="2432942"/>
            <a:ext cx="1992771" cy="80074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60" y="1833579"/>
            <a:ext cx="3673928" cy="104206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077417" y="2432940"/>
            <a:ext cx="713433" cy="406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8041186" y="3027622"/>
            <a:ext cx="2747677" cy="2370847"/>
          </a:xfrm>
          <a:prstGeom prst="bentConnector3">
            <a:avLst>
              <a:gd name="adj1" fmla="val 9973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440" y="4314250"/>
            <a:ext cx="4225880" cy="2303848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4495528" y="6191009"/>
            <a:ext cx="709517" cy="37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7581084" y="5858079"/>
            <a:ext cx="3911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이 가계부를 쓴 사람만 수정이 가능함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3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104000" y="801009"/>
            <a:ext cx="29607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삭제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11" y="1696949"/>
            <a:ext cx="5733881" cy="26082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85406" y="3034602"/>
            <a:ext cx="715410" cy="33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4" idx="3"/>
          </p:cNvCxnSpPr>
          <p:nvPr/>
        </p:nvCxnSpPr>
        <p:spPr>
          <a:xfrm flipV="1">
            <a:off x="6400816" y="2252072"/>
            <a:ext cx="1190554" cy="94983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5400000">
            <a:off x="7868285" y="3091956"/>
            <a:ext cx="2856246" cy="2133611"/>
          </a:xfrm>
          <a:prstGeom prst="bentConnector3">
            <a:avLst>
              <a:gd name="adj1" fmla="val 999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660" y="1723235"/>
            <a:ext cx="3581155" cy="100740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006497" y="2324371"/>
            <a:ext cx="713433" cy="406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9533" y="4270179"/>
            <a:ext cx="5511967" cy="223809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7305862" y="5973323"/>
            <a:ext cx="296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해당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삭제 됨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1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75F90210-AC00-A8F4-2390-7ED28D25DEE3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79" name="사각형: 둥근 한쪽 모서리 78">
              <a:extLst>
                <a:ext uri="{FF2B5EF4-FFF2-40B4-BE49-F238E27FC236}">
                  <a16:creationId xmlns:a16="http://schemas.microsoft.com/office/drawing/2014/main" id="{FA5856C9-9F75-64EB-D1A1-3D74BA7D5E5E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A365580D-2653-B041-EC9F-3231A5E69AE0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목차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2E89726C-3050-A4F2-0890-BA8E005C52A0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1A14346-4651-B69E-9CE5-6255BD4A4B27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87" name="Group 8">
                <a:extLst>
                  <a:ext uri="{FF2B5EF4-FFF2-40B4-BE49-F238E27FC236}">
                    <a16:creationId xmlns:a16="http://schemas.microsoft.com/office/drawing/2014/main" id="{1B241DF5-15E5-4D34-A2AE-3DAD7ACC2ED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96" name="Freeform 9">
                  <a:extLst>
                    <a:ext uri="{FF2B5EF4-FFF2-40B4-BE49-F238E27FC236}">
                      <a16:creationId xmlns:a16="http://schemas.microsoft.com/office/drawing/2014/main" id="{2984A62C-6311-9192-AE3A-1FF8CC778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7" name="Freeform 10">
                  <a:extLst>
                    <a:ext uri="{FF2B5EF4-FFF2-40B4-BE49-F238E27FC236}">
                      <a16:creationId xmlns:a16="http://schemas.microsoft.com/office/drawing/2014/main" id="{E91EBEA0-29B8-68A8-89BA-8F33A1F3A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4AC21281-56D6-B088-5EFF-AE6DB948C7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27753F4B-E41A-C603-FED7-453AF6131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8" name="Group 19">
                <a:extLst>
                  <a:ext uri="{FF2B5EF4-FFF2-40B4-BE49-F238E27FC236}">
                    <a16:creationId xmlns:a16="http://schemas.microsoft.com/office/drawing/2014/main" id="{68B50E5F-5D6D-89D7-51FE-7DE7265F32C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93" name="Freeform 20">
                  <a:extLst>
                    <a:ext uri="{FF2B5EF4-FFF2-40B4-BE49-F238E27FC236}">
                      <a16:creationId xmlns:a16="http://schemas.microsoft.com/office/drawing/2014/main" id="{20E2234A-C916-CE4D-CD54-FBD54104ED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4" name="Freeform 21">
                  <a:extLst>
                    <a:ext uri="{FF2B5EF4-FFF2-40B4-BE49-F238E27FC236}">
                      <a16:creationId xmlns:a16="http://schemas.microsoft.com/office/drawing/2014/main" id="{3478235A-4901-0FBD-9C8A-920105F0E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5" name="Freeform 22">
                  <a:extLst>
                    <a:ext uri="{FF2B5EF4-FFF2-40B4-BE49-F238E27FC236}">
                      <a16:creationId xmlns:a16="http://schemas.microsoft.com/office/drawing/2014/main" id="{9FA52DDD-6650-F728-44FF-B9676CDA5A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89" name="Freeform 30">
                <a:extLst>
                  <a:ext uri="{FF2B5EF4-FFF2-40B4-BE49-F238E27FC236}">
                    <a16:creationId xmlns:a16="http://schemas.microsoft.com/office/drawing/2014/main" id="{055A3DF6-EDEF-A7D9-3D9C-7D5B480EFF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7A37C7C-FB46-B46F-56F0-42E62F7F0E9B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8A7F70CB-7B90-8CA6-9780-90D3C4837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2C40F0C-48DC-5C66-9ABE-69259B0AB652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4E4FC7-8BD7-1B5C-D536-BA14344CD3F4}"/>
              </a:ext>
            </a:extLst>
          </p:cNvPr>
          <p:cNvGrpSpPr/>
          <p:nvPr/>
        </p:nvGrpSpPr>
        <p:grpSpPr>
          <a:xfrm>
            <a:off x="886507" y="2402023"/>
            <a:ext cx="2111942" cy="2841796"/>
            <a:chOff x="1367941" y="2402023"/>
            <a:chExt cx="2111942" cy="2841796"/>
          </a:xfrm>
        </p:grpSpPr>
        <p:sp>
          <p:nvSpPr>
            <p:cNvPr id="30" name="직사각형 29"/>
            <p:cNvSpPr/>
            <p:nvPr/>
          </p:nvSpPr>
          <p:spPr>
            <a:xfrm>
              <a:off x="1367941" y="4676356"/>
              <a:ext cx="2111942" cy="567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개요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특징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720131" y="4263662"/>
              <a:ext cx="1388164" cy="2483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3975" cap="rnd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prstClr val="white"/>
                  </a:solidFill>
                </a:rPr>
                <a:t>프로젝트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664715" y="2402023"/>
              <a:ext cx="1434633" cy="143463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  <a:endParaRPr lang="en-US" altLang="ko-KR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4DDB283-2590-B663-990D-56A975D42DCC}"/>
              </a:ext>
            </a:extLst>
          </p:cNvPr>
          <p:cNvGrpSpPr/>
          <p:nvPr/>
        </p:nvGrpSpPr>
        <p:grpSpPr>
          <a:xfrm>
            <a:off x="3142450" y="2355790"/>
            <a:ext cx="2111942" cy="2888029"/>
            <a:chOff x="1367941" y="2355790"/>
            <a:chExt cx="2111942" cy="288802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853D2F-8A90-A740-C113-1109FAE4648F}"/>
                </a:ext>
              </a:extLst>
            </p:cNvPr>
            <p:cNvSpPr/>
            <p:nvPr/>
          </p:nvSpPr>
          <p:spPr>
            <a:xfrm>
              <a:off x="1367941" y="4676356"/>
              <a:ext cx="2111942" cy="567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환경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진행과정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7" name="모서리가 둥근 직사각형 31">
              <a:extLst>
                <a:ext uri="{FF2B5EF4-FFF2-40B4-BE49-F238E27FC236}">
                  <a16:creationId xmlns:a16="http://schemas.microsoft.com/office/drawing/2014/main" id="{35EFF745-02B4-10E4-EA71-80290DDEF4C4}"/>
                </a:ext>
              </a:extLst>
            </p:cNvPr>
            <p:cNvSpPr/>
            <p:nvPr/>
          </p:nvSpPr>
          <p:spPr>
            <a:xfrm>
              <a:off x="1720131" y="4263662"/>
              <a:ext cx="1388164" cy="2483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3975" cap="rnd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prstClr val="white"/>
                  </a:solidFill>
                </a:rPr>
                <a:t>개발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8387759-90A7-BEA9-357E-FB18CBF8ED25}"/>
                </a:ext>
              </a:extLst>
            </p:cNvPr>
            <p:cNvSpPr/>
            <p:nvPr/>
          </p:nvSpPr>
          <p:spPr>
            <a:xfrm>
              <a:off x="1664716" y="2355790"/>
              <a:ext cx="1434633" cy="143463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</a:t>
              </a:r>
              <a:endParaRPr lang="en-US" altLang="ko-KR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01F5E85-8ADF-6148-554D-7BB72B0686AE}"/>
              </a:ext>
            </a:extLst>
          </p:cNvPr>
          <p:cNvGrpSpPr/>
          <p:nvPr/>
        </p:nvGrpSpPr>
        <p:grpSpPr>
          <a:xfrm>
            <a:off x="5398393" y="2355790"/>
            <a:ext cx="2111942" cy="2634113"/>
            <a:chOff x="1367941" y="2355790"/>
            <a:chExt cx="2111942" cy="26341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A126AC-7A2A-F755-68FF-70C6591DDC2B}"/>
                </a:ext>
              </a:extLst>
            </p:cNvPr>
            <p:cNvSpPr/>
            <p:nvPr/>
          </p:nvSpPr>
          <p:spPr>
            <a:xfrm>
              <a:off x="1367941" y="4676356"/>
              <a:ext cx="2111942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DB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모델링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모서리가 둥근 직사각형 31">
              <a:extLst>
                <a:ext uri="{FF2B5EF4-FFF2-40B4-BE49-F238E27FC236}">
                  <a16:creationId xmlns:a16="http://schemas.microsoft.com/office/drawing/2014/main" id="{D54EA11A-6E3F-B5D4-6967-4F549B1309F5}"/>
                </a:ext>
              </a:extLst>
            </p:cNvPr>
            <p:cNvSpPr/>
            <p:nvPr/>
          </p:nvSpPr>
          <p:spPr>
            <a:xfrm>
              <a:off x="1720131" y="4263662"/>
              <a:ext cx="1388164" cy="2483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3975" cap="rnd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white"/>
                  </a:solidFill>
                </a:rPr>
                <a:t>DB </a:t>
              </a:r>
              <a:r>
                <a:rPr lang="ko-KR" altLang="en-US" sz="1050" dirty="0">
                  <a:solidFill>
                    <a:prstClr val="white"/>
                  </a:solidFill>
                </a:rPr>
                <a:t>모델링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BF30F63-77E9-EAFC-11DA-0D3C22F0C44B}"/>
                </a:ext>
              </a:extLst>
            </p:cNvPr>
            <p:cNvSpPr/>
            <p:nvPr/>
          </p:nvSpPr>
          <p:spPr>
            <a:xfrm>
              <a:off x="1664716" y="2355790"/>
              <a:ext cx="1434633" cy="143463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3</a:t>
              </a:r>
              <a:endParaRPr lang="en-US" altLang="ko-KR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709E5B5-9169-74A7-2CC5-B7EF40686654}"/>
              </a:ext>
            </a:extLst>
          </p:cNvPr>
          <p:cNvGrpSpPr/>
          <p:nvPr/>
        </p:nvGrpSpPr>
        <p:grpSpPr>
          <a:xfrm>
            <a:off x="7654336" y="2355790"/>
            <a:ext cx="2111942" cy="3903692"/>
            <a:chOff x="1367941" y="2355790"/>
            <a:chExt cx="2111942" cy="390369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D9AF5D-CD49-B340-B5D7-315182D4AEE5}"/>
                </a:ext>
              </a:extLst>
            </p:cNvPr>
            <p:cNvSpPr/>
            <p:nvPr/>
          </p:nvSpPr>
          <p:spPr>
            <a:xfrm>
              <a:off x="1367941" y="4676356"/>
              <a:ext cx="2111942" cy="1583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메인페이지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회원가입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제품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마이페이지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커뮤니티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관리자메뉴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모서리가 둥근 직사각형 31">
              <a:extLst>
                <a:ext uri="{FF2B5EF4-FFF2-40B4-BE49-F238E27FC236}">
                  <a16:creationId xmlns:a16="http://schemas.microsoft.com/office/drawing/2014/main" id="{EA47169D-A237-B9C5-EC20-F4CF1F4F1174}"/>
                </a:ext>
              </a:extLst>
            </p:cNvPr>
            <p:cNvSpPr/>
            <p:nvPr/>
          </p:nvSpPr>
          <p:spPr>
            <a:xfrm>
              <a:off x="1720131" y="4263662"/>
              <a:ext cx="1388164" cy="2483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3975" cap="rnd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prstClr val="white"/>
                  </a:solidFill>
                </a:rPr>
                <a:t>기능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4DC4B95-21A1-819B-C157-1F0B956D818E}"/>
                </a:ext>
              </a:extLst>
            </p:cNvPr>
            <p:cNvSpPr/>
            <p:nvPr/>
          </p:nvSpPr>
          <p:spPr>
            <a:xfrm>
              <a:off x="1664716" y="2355790"/>
              <a:ext cx="1434633" cy="143463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4</a:t>
              </a:r>
              <a:endParaRPr lang="en-US" altLang="ko-KR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41469B8-3FC9-5306-632B-853EBBA18EF4}"/>
              </a:ext>
            </a:extLst>
          </p:cNvPr>
          <p:cNvGrpSpPr/>
          <p:nvPr/>
        </p:nvGrpSpPr>
        <p:grpSpPr>
          <a:xfrm>
            <a:off x="10207053" y="2355790"/>
            <a:ext cx="1443579" cy="2156172"/>
            <a:chOff x="1664716" y="2355790"/>
            <a:chExt cx="1443579" cy="2156172"/>
          </a:xfrm>
        </p:grpSpPr>
        <p:sp>
          <p:nvSpPr>
            <p:cNvPr id="72" name="모서리가 둥근 직사각형 31">
              <a:extLst>
                <a:ext uri="{FF2B5EF4-FFF2-40B4-BE49-F238E27FC236}">
                  <a16:creationId xmlns:a16="http://schemas.microsoft.com/office/drawing/2014/main" id="{27D4198B-CE4A-068D-12E2-40CBCAE3FB1C}"/>
                </a:ext>
              </a:extLst>
            </p:cNvPr>
            <p:cNvSpPr/>
            <p:nvPr/>
          </p:nvSpPr>
          <p:spPr>
            <a:xfrm>
              <a:off x="1720131" y="4263662"/>
              <a:ext cx="1388164" cy="2483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3975" cap="rnd">
              <a:noFill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prstClr val="white"/>
                  </a:solidFill>
                </a:rPr>
                <a:t>마무리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7910B45-00FD-FF18-4C6D-167C9F02AD54}"/>
                </a:ext>
              </a:extLst>
            </p:cNvPr>
            <p:cNvSpPr/>
            <p:nvPr/>
          </p:nvSpPr>
          <p:spPr>
            <a:xfrm>
              <a:off x="1664716" y="2355790"/>
              <a:ext cx="1434633" cy="143463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5</a:t>
              </a:r>
              <a:endParaRPr lang="en-US" altLang="ko-KR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F2088FE-7FF3-8733-763E-A09836599688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CFB1AD8-95C3-87DC-3250-72336B290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6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104000" y="801009"/>
            <a:ext cx="339152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해당 날짜에 따른 조회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8440737" y="5973323"/>
            <a:ext cx="296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→ 해당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날짜 검색됨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07" y="1678172"/>
            <a:ext cx="6394834" cy="25480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581" y="1979390"/>
            <a:ext cx="506178" cy="33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584" y="4450433"/>
            <a:ext cx="6643897" cy="2006808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261035" y="5973323"/>
            <a:ext cx="6753139" cy="483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2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DBA264-63B0-B213-22AA-0A458528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370" y="1273925"/>
            <a:ext cx="6220909" cy="5046133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15B349-2381-BB01-FAFA-958B989607BD}"/>
              </a:ext>
            </a:extLst>
          </p:cNvPr>
          <p:cNvSpPr/>
          <p:nvPr/>
        </p:nvSpPr>
        <p:spPr>
          <a:xfrm>
            <a:off x="3086100" y="1273925"/>
            <a:ext cx="1047169" cy="985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DF1D606-ACE7-9B39-C5CD-8AC510A0ABD3}"/>
              </a:ext>
            </a:extLst>
          </p:cNvPr>
          <p:cNvSpPr/>
          <p:nvPr/>
        </p:nvSpPr>
        <p:spPr>
          <a:xfrm>
            <a:off x="8310931" y="1439630"/>
            <a:ext cx="2583622" cy="567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상단 메뉴창에서 커뮤니티를 누르면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공지사항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FAQ  Q&amp;A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 나옵니다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3AE7F1-2E51-5E37-8F2E-EA228E39200C}"/>
              </a:ext>
            </a:extLst>
          </p:cNvPr>
          <p:cNvCxnSpPr>
            <a:cxnSpLocks/>
          </p:cNvCxnSpPr>
          <p:nvPr/>
        </p:nvCxnSpPr>
        <p:spPr>
          <a:xfrm flipV="1">
            <a:off x="4133269" y="1723361"/>
            <a:ext cx="414713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8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A0DE86-403B-692E-518F-1AC807183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76" y="1224363"/>
            <a:ext cx="5502453" cy="4525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3ECCD7-14DB-7BCF-1F15-717EFA3F3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82" y="5440580"/>
            <a:ext cx="757075" cy="95371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3A838B-DC23-92C0-B989-62671E94204C}"/>
              </a:ext>
            </a:extLst>
          </p:cNvPr>
          <p:cNvSpPr/>
          <p:nvPr/>
        </p:nvSpPr>
        <p:spPr>
          <a:xfrm>
            <a:off x="2446868" y="5303522"/>
            <a:ext cx="1248832" cy="1228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BCE361-7AF4-004E-3394-4C0BC55D8C11}"/>
              </a:ext>
            </a:extLst>
          </p:cNvPr>
          <p:cNvSpPr/>
          <p:nvPr/>
        </p:nvSpPr>
        <p:spPr>
          <a:xfrm>
            <a:off x="5798608" y="5303522"/>
            <a:ext cx="657225" cy="237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03F8D3C-FCCF-99BF-E0AD-C54A5830D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322" y="1163706"/>
            <a:ext cx="2259134" cy="86957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6BEC268-CF69-4FDD-9038-669556732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4949" y="933762"/>
            <a:ext cx="2290985" cy="145203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F9A220-C17F-EA56-44B0-1CF0FF0226AB}"/>
              </a:ext>
            </a:extLst>
          </p:cNvPr>
          <p:cNvSpPr/>
          <p:nvPr/>
        </p:nvSpPr>
        <p:spPr>
          <a:xfrm>
            <a:off x="1104000" y="762296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D53A896-B029-DB86-AEBE-7EE7DB22A5A1}"/>
              </a:ext>
            </a:extLst>
          </p:cNvPr>
          <p:cNvCxnSpPr>
            <a:cxnSpLocks/>
          </p:cNvCxnSpPr>
          <p:nvPr/>
        </p:nvCxnSpPr>
        <p:spPr>
          <a:xfrm>
            <a:off x="3729567" y="5939367"/>
            <a:ext cx="3776133" cy="156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300CDA-63D8-4BB6-E6BF-458740FB8414}"/>
              </a:ext>
            </a:extLst>
          </p:cNvPr>
          <p:cNvSpPr/>
          <p:nvPr/>
        </p:nvSpPr>
        <p:spPr>
          <a:xfrm>
            <a:off x="1892299" y="3784600"/>
            <a:ext cx="4669367" cy="1265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8DACD2-FF25-F854-A8AF-9D6D38974AA5}"/>
              </a:ext>
            </a:extLst>
          </p:cNvPr>
          <p:cNvCxnSpPr>
            <a:cxnSpLocks/>
          </p:cNvCxnSpPr>
          <p:nvPr/>
        </p:nvCxnSpPr>
        <p:spPr>
          <a:xfrm>
            <a:off x="6561666" y="4352020"/>
            <a:ext cx="10215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FC800E-6852-0DB3-378A-F0F8288C70B6}"/>
              </a:ext>
            </a:extLst>
          </p:cNvPr>
          <p:cNvSpPr/>
          <p:nvPr/>
        </p:nvSpPr>
        <p:spPr>
          <a:xfrm>
            <a:off x="7771290" y="3979278"/>
            <a:ext cx="2960791" cy="567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해야 게시물 내용을 볼 수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있고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 게시글 개수 파악을 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31CF73-B9C7-E7D5-052A-FB65ADB0B7F7}"/>
              </a:ext>
            </a:extLst>
          </p:cNvPr>
          <p:cNvSpPr/>
          <p:nvPr/>
        </p:nvSpPr>
        <p:spPr>
          <a:xfrm>
            <a:off x="7767747" y="5890609"/>
            <a:ext cx="2960791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게시물 검색이 가능합니다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4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358185-A2E2-4431-9280-F83FA71DD460}"/>
              </a:ext>
            </a:extLst>
          </p:cNvPr>
          <p:cNvSpPr/>
          <p:nvPr/>
        </p:nvSpPr>
        <p:spPr>
          <a:xfrm>
            <a:off x="7325786" y="2582333"/>
            <a:ext cx="3302418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관리자만 글을 등록할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D93B6-5433-F042-C9D5-95707CB5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18" y="1567741"/>
            <a:ext cx="5298048" cy="45974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73DA8F-F97C-3F14-FC98-50CFC7C146D3}"/>
              </a:ext>
            </a:extLst>
          </p:cNvPr>
          <p:cNvSpPr/>
          <p:nvPr/>
        </p:nvSpPr>
        <p:spPr>
          <a:xfrm>
            <a:off x="1104000" y="762296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08B5F6-69AC-641E-FB4C-23467F4A7B7F}"/>
              </a:ext>
            </a:extLst>
          </p:cNvPr>
          <p:cNvSpPr/>
          <p:nvPr/>
        </p:nvSpPr>
        <p:spPr>
          <a:xfrm>
            <a:off x="1166518" y="2582333"/>
            <a:ext cx="5170782" cy="338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81E8D07-33A0-DC80-0E68-A721D3D98478}"/>
              </a:ext>
            </a:extLst>
          </p:cNvPr>
          <p:cNvCxnSpPr>
            <a:cxnSpLocks/>
          </p:cNvCxnSpPr>
          <p:nvPr/>
        </p:nvCxnSpPr>
        <p:spPr>
          <a:xfrm>
            <a:off x="6337300" y="2746134"/>
            <a:ext cx="8298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9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358185-A2E2-4431-9280-F83FA71DD460}"/>
              </a:ext>
            </a:extLst>
          </p:cNvPr>
          <p:cNvSpPr/>
          <p:nvPr/>
        </p:nvSpPr>
        <p:spPr>
          <a:xfrm>
            <a:off x="6840613" y="5647657"/>
            <a:ext cx="3464140" cy="3336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 버튼은 관리자만 볼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E9C1A51-952C-1854-BBDD-CC9D8F80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84" y="1488242"/>
            <a:ext cx="4913016" cy="465410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DF61B5-2FF4-D30E-BF82-EB0507AE15DA}"/>
              </a:ext>
            </a:extLst>
          </p:cNvPr>
          <p:cNvSpPr/>
          <p:nvPr/>
        </p:nvSpPr>
        <p:spPr>
          <a:xfrm>
            <a:off x="1104000" y="762296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공지사항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A98DE9-8F81-0565-5A9A-CFD361C9446C}"/>
              </a:ext>
            </a:extLst>
          </p:cNvPr>
          <p:cNvSpPr/>
          <p:nvPr/>
        </p:nvSpPr>
        <p:spPr>
          <a:xfrm>
            <a:off x="1227668" y="5814466"/>
            <a:ext cx="1248832" cy="32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15A2584-DE02-E528-EA96-E0037534C076}"/>
              </a:ext>
            </a:extLst>
          </p:cNvPr>
          <p:cNvCxnSpPr>
            <a:cxnSpLocks/>
          </p:cNvCxnSpPr>
          <p:nvPr/>
        </p:nvCxnSpPr>
        <p:spPr>
          <a:xfrm flipV="1">
            <a:off x="2476500" y="5867400"/>
            <a:ext cx="4309533" cy="117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0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자주묻는질문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(FAQ)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15001-1A24-6F03-AD87-E0B7B3BBE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44" y="1607317"/>
            <a:ext cx="4086966" cy="393901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5EF15D-3671-C9A8-8423-70E4A1C8B35A}"/>
              </a:ext>
            </a:extLst>
          </p:cNvPr>
          <p:cNvSpPr/>
          <p:nvPr/>
        </p:nvSpPr>
        <p:spPr>
          <a:xfrm>
            <a:off x="6250199" y="4580326"/>
            <a:ext cx="3280560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삭제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글올리기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버튼은 관리자만 보입니다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1E1509-7A55-9FB4-BF49-7E82BDD928FF}"/>
              </a:ext>
            </a:extLst>
          </p:cNvPr>
          <p:cNvSpPr/>
          <p:nvPr/>
        </p:nvSpPr>
        <p:spPr>
          <a:xfrm>
            <a:off x="1248835" y="5258685"/>
            <a:ext cx="702732" cy="287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27603B-7606-056A-8A1C-868CD9634B94}"/>
              </a:ext>
            </a:extLst>
          </p:cNvPr>
          <p:cNvSpPr/>
          <p:nvPr/>
        </p:nvSpPr>
        <p:spPr>
          <a:xfrm>
            <a:off x="1677367" y="1993900"/>
            <a:ext cx="3822443" cy="619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E6EF99E-3BA1-C50D-377F-8DB8C7066257}"/>
              </a:ext>
            </a:extLst>
          </p:cNvPr>
          <p:cNvCxnSpPr>
            <a:cxnSpLocks/>
          </p:cNvCxnSpPr>
          <p:nvPr/>
        </p:nvCxnSpPr>
        <p:spPr>
          <a:xfrm>
            <a:off x="5499810" y="2462501"/>
            <a:ext cx="872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E6AA82-8FA4-35FF-2F57-4534E1CD9DB5}"/>
              </a:ext>
            </a:extLst>
          </p:cNvPr>
          <p:cNvSpPr/>
          <p:nvPr/>
        </p:nvSpPr>
        <p:spPr>
          <a:xfrm>
            <a:off x="6531375" y="2305727"/>
            <a:ext cx="2549125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 선택과 검색이 가능합니다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2100D1-8826-42C8-9DD6-15D801BC0710}"/>
              </a:ext>
            </a:extLst>
          </p:cNvPr>
          <p:cNvSpPr/>
          <p:nvPr/>
        </p:nvSpPr>
        <p:spPr>
          <a:xfrm>
            <a:off x="1412845" y="2754156"/>
            <a:ext cx="4086966" cy="1538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937122F-D447-F181-812C-5F4FB6E7796D}"/>
              </a:ext>
            </a:extLst>
          </p:cNvPr>
          <p:cNvCxnSpPr>
            <a:cxnSpLocks/>
          </p:cNvCxnSpPr>
          <p:nvPr/>
        </p:nvCxnSpPr>
        <p:spPr>
          <a:xfrm>
            <a:off x="5512139" y="3570092"/>
            <a:ext cx="9324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69978E-F762-F72A-2D51-ECA42E596FE5}"/>
              </a:ext>
            </a:extLst>
          </p:cNvPr>
          <p:cNvSpPr/>
          <p:nvPr/>
        </p:nvSpPr>
        <p:spPr>
          <a:xfrm>
            <a:off x="1460502" y="3960022"/>
            <a:ext cx="702732" cy="287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57404B-8D53-AF93-C131-CFD3204E5510}"/>
              </a:ext>
            </a:extLst>
          </p:cNvPr>
          <p:cNvCxnSpPr>
            <a:cxnSpLocks/>
          </p:cNvCxnSpPr>
          <p:nvPr/>
        </p:nvCxnSpPr>
        <p:spPr>
          <a:xfrm>
            <a:off x="2163234" y="4103843"/>
            <a:ext cx="3860799" cy="633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BD738BC-C2D0-9DE0-C9E1-0F5909B5CAF5}"/>
              </a:ext>
            </a:extLst>
          </p:cNvPr>
          <p:cNvCxnSpPr>
            <a:cxnSpLocks/>
          </p:cNvCxnSpPr>
          <p:nvPr/>
        </p:nvCxnSpPr>
        <p:spPr>
          <a:xfrm flipV="1">
            <a:off x="1951567" y="4809067"/>
            <a:ext cx="4072466" cy="5934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FDAFCC-3312-696B-A479-CB0FF93B7F6B}"/>
              </a:ext>
            </a:extLst>
          </p:cNvPr>
          <p:cNvSpPr/>
          <p:nvPr/>
        </p:nvSpPr>
        <p:spPr>
          <a:xfrm>
            <a:off x="6492654" y="3225663"/>
            <a:ext cx="3280560" cy="567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없이도 게시물 내용을 볼 수 있고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토글을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통해 게시글을 누르면 내용이 나옵니다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9DA56AB-1B78-A948-1564-1EFE5AA85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730" y="2422245"/>
            <a:ext cx="2290985" cy="145203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52251B9-8294-9CE9-2263-D66E93BDF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78" y="830728"/>
            <a:ext cx="2304813" cy="13321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E5A2657-8E8F-954C-DEE2-3D81B236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335" y="998979"/>
            <a:ext cx="2231060" cy="4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자주묻는질문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(FAQ)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5B2E97-0301-0C89-23A9-95AD031E1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12" y="1544399"/>
            <a:ext cx="4848258" cy="447886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8B8072-109D-EF75-082A-5CB759A92EB8}"/>
              </a:ext>
            </a:extLst>
          </p:cNvPr>
          <p:cNvSpPr/>
          <p:nvPr/>
        </p:nvSpPr>
        <p:spPr>
          <a:xfrm>
            <a:off x="6035763" y="1210782"/>
            <a:ext cx="3498698" cy="3336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관리자만 글을 등록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삭제할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2DC9C1-FD5C-1B58-78F5-E9420E6256F6}"/>
              </a:ext>
            </a:extLst>
          </p:cNvPr>
          <p:cNvSpPr/>
          <p:nvPr/>
        </p:nvSpPr>
        <p:spPr>
          <a:xfrm>
            <a:off x="1921936" y="2053510"/>
            <a:ext cx="1392764" cy="287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3B85583-AC4D-8963-FE95-EF4E2A9CD3DA}"/>
              </a:ext>
            </a:extLst>
          </p:cNvPr>
          <p:cNvCxnSpPr>
            <a:cxnSpLocks/>
          </p:cNvCxnSpPr>
          <p:nvPr/>
        </p:nvCxnSpPr>
        <p:spPr>
          <a:xfrm flipV="1">
            <a:off x="2624069" y="5165090"/>
            <a:ext cx="3194201" cy="292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4865D7-2536-D6D6-6C04-3D643124A29D}"/>
              </a:ext>
            </a:extLst>
          </p:cNvPr>
          <p:cNvSpPr/>
          <p:nvPr/>
        </p:nvSpPr>
        <p:spPr>
          <a:xfrm>
            <a:off x="1921936" y="5313601"/>
            <a:ext cx="702133" cy="287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E09E11-4DC2-3629-F44C-7481F5AA6F24}"/>
              </a:ext>
            </a:extLst>
          </p:cNvPr>
          <p:cNvCxnSpPr>
            <a:cxnSpLocks/>
          </p:cNvCxnSpPr>
          <p:nvPr/>
        </p:nvCxnSpPr>
        <p:spPr>
          <a:xfrm>
            <a:off x="3320254" y="2222207"/>
            <a:ext cx="3114413" cy="118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CDA08E-BB5F-364C-E05C-078B2B19E593}"/>
              </a:ext>
            </a:extLst>
          </p:cNvPr>
          <p:cNvSpPr/>
          <p:nvPr/>
        </p:nvSpPr>
        <p:spPr>
          <a:xfrm>
            <a:off x="6520361" y="2170135"/>
            <a:ext cx="3498698" cy="6106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FAQ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 테이블의 목록들을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카테고리로 불러와 선택할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6944BE-9253-7FEA-D82F-244B9840C307}"/>
              </a:ext>
            </a:extLst>
          </p:cNvPr>
          <p:cNvSpPr/>
          <p:nvPr/>
        </p:nvSpPr>
        <p:spPr>
          <a:xfrm>
            <a:off x="6096000" y="4823830"/>
            <a:ext cx="3498698" cy="3336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파일을 업로드 할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43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 err="1">
                    <a:solidFill>
                      <a:prstClr val="white"/>
                    </a:solidFill>
                  </a:rPr>
                  <a:t>pag</a:t>
                </a: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1501F-C9A1-AA9C-4F9A-00633A68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53" y="1807374"/>
            <a:ext cx="4920947" cy="4198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C1CCC2-B7AC-3910-7ADB-466B8A61F93F}"/>
              </a:ext>
            </a:extLst>
          </p:cNvPr>
          <p:cNvSpPr/>
          <p:nvPr/>
        </p:nvSpPr>
        <p:spPr>
          <a:xfrm>
            <a:off x="6978933" y="3396238"/>
            <a:ext cx="4243734" cy="1075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없이도 게시물 내용을 볼 수 있지만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비공개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]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설정된 게시글은 작성자와 관리자만 볼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답변은 관리자만 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583520-7832-EB3C-26B7-DBABCDB497E2}"/>
              </a:ext>
            </a:extLst>
          </p:cNvPr>
          <p:cNvSpPr/>
          <p:nvPr/>
        </p:nvSpPr>
        <p:spPr>
          <a:xfrm>
            <a:off x="1498600" y="2628900"/>
            <a:ext cx="4766167" cy="2535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E63E61-F54A-F85B-639C-992B16F5B0FC}"/>
              </a:ext>
            </a:extLst>
          </p:cNvPr>
          <p:cNvCxnSpPr>
            <a:cxnSpLocks/>
          </p:cNvCxnSpPr>
          <p:nvPr/>
        </p:nvCxnSpPr>
        <p:spPr>
          <a:xfrm>
            <a:off x="6264767" y="3845996"/>
            <a:ext cx="6779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334FC7-50AD-9C47-EA5C-65EA186B6AD6}"/>
              </a:ext>
            </a:extLst>
          </p:cNvPr>
          <p:cNvSpPr/>
          <p:nvPr/>
        </p:nvSpPr>
        <p:spPr>
          <a:xfrm>
            <a:off x="2603500" y="5303523"/>
            <a:ext cx="2514600" cy="572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CBD956-6EC7-BFB9-C33E-9B3FF61F1785}"/>
              </a:ext>
            </a:extLst>
          </p:cNvPr>
          <p:cNvCxnSpPr>
            <a:cxnSpLocks/>
          </p:cNvCxnSpPr>
          <p:nvPr/>
        </p:nvCxnSpPr>
        <p:spPr>
          <a:xfrm flipV="1">
            <a:off x="5118100" y="5303523"/>
            <a:ext cx="1557867" cy="286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A92638-7478-DF2C-6A8C-755B07C12042}"/>
              </a:ext>
            </a:extLst>
          </p:cNvPr>
          <p:cNvSpPr/>
          <p:nvPr/>
        </p:nvSpPr>
        <p:spPr>
          <a:xfrm>
            <a:off x="6791344" y="4973906"/>
            <a:ext cx="4243734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게시물 검색이 가능합니다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CAC8EF-3217-BE1B-A32B-73ABBB291AD8}"/>
              </a:ext>
            </a:extLst>
          </p:cNvPr>
          <p:cNvSpPr/>
          <p:nvPr/>
        </p:nvSpPr>
        <p:spPr>
          <a:xfrm>
            <a:off x="5796983" y="5508781"/>
            <a:ext cx="467784" cy="205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8B08F3A-53F1-BBCE-4BB6-0651C2AEC296}"/>
              </a:ext>
            </a:extLst>
          </p:cNvPr>
          <p:cNvCxnSpPr>
            <a:cxnSpLocks/>
          </p:cNvCxnSpPr>
          <p:nvPr/>
        </p:nvCxnSpPr>
        <p:spPr>
          <a:xfrm>
            <a:off x="6274261" y="5602339"/>
            <a:ext cx="704672" cy="9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10BEE5-D0E7-F217-5E13-05A639FB5741}"/>
              </a:ext>
            </a:extLst>
          </p:cNvPr>
          <p:cNvSpPr/>
          <p:nvPr/>
        </p:nvSpPr>
        <p:spPr>
          <a:xfrm>
            <a:off x="7068700" y="5422470"/>
            <a:ext cx="4243734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로그인을 해야 글 등록이 가능합니다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1F4895-AD24-3183-8466-DBD38684E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933" y="452551"/>
            <a:ext cx="1833033" cy="27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25B056-DE5E-DCE8-AAA1-D06763EE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52" y="1413809"/>
            <a:ext cx="5319595" cy="505062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C1CCC2-B7AC-3910-7ADB-466B8A61F93F}"/>
              </a:ext>
            </a:extLst>
          </p:cNvPr>
          <p:cNvSpPr/>
          <p:nvPr/>
        </p:nvSpPr>
        <p:spPr>
          <a:xfrm>
            <a:off x="6427408" y="1932891"/>
            <a:ext cx="3621514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상품 테이블의 데이터들을 불러와 선택할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ABDB78-38A6-50F1-6EDC-56C39B2DE409}"/>
              </a:ext>
            </a:extLst>
          </p:cNvPr>
          <p:cNvSpPr/>
          <p:nvPr/>
        </p:nvSpPr>
        <p:spPr>
          <a:xfrm>
            <a:off x="2246848" y="2040718"/>
            <a:ext cx="1382751" cy="205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059834-F047-2288-8977-145C106640EA}"/>
              </a:ext>
            </a:extLst>
          </p:cNvPr>
          <p:cNvCxnSpPr>
            <a:cxnSpLocks/>
          </p:cNvCxnSpPr>
          <p:nvPr/>
        </p:nvCxnSpPr>
        <p:spPr>
          <a:xfrm>
            <a:off x="3629599" y="2143578"/>
            <a:ext cx="26295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EDEA48-B34C-D208-F40C-6E6B29C33B53}"/>
              </a:ext>
            </a:extLst>
          </p:cNvPr>
          <p:cNvSpPr/>
          <p:nvPr/>
        </p:nvSpPr>
        <p:spPr>
          <a:xfrm>
            <a:off x="2170648" y="5694085"/>
            <a:ext cx="263519" cy="205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C241C01-02B5-2C58-E34A-6FF555812C42}"/>
              </a:ext>
            </a:extLst>
          </p:cNvPr>
          <p:cNvCxnSpPr>
            <a:cxnSpLocks/>
          </p:cNvCxnSpPr>
          <p:nvPr/>
        </p:nvCxnSpPr>
        <p:spPr>
          <a:xfrm>
            <a:off x="2434167" y="5796945"/>
            <a:ext cx="26295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63C372-92FF-DB9D-7775-00C93B09C169}"/>
              </a:ext>
            </a:extLst>
          </p:cNvPr>
          <p:cNvSpPr/>
          <p:nvPr/>
        </p:nvSpPr>
        <p:spPr>
          <a:xfrm>
            <a:off x="6306000" y="5417329"/>
            <a:ext cx="4106153" cy="567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 시 제품선택과 비공개 여부를 선택할 수 있으며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비공개로 설정된 게시글은 작성자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관리자만 볼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932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C1CCC2-B7AC-3910-7ADB-466B8A61F93F}"/>
              </a:ext>
            </a:extLst>
          </p:cNvPr>
          <p:cNvSpPr/>
          <p:nvPr/>
        </p:nvSpPr>
        <p:spPr>
          <a:xfrm>
            <a:off x="7246417" y="2090466"/>
            <a:ext cx="3892798" cy="567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없이도 게시물 내용을 볼 수 있지만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비공개로 설정된 게시글은 작성자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관리자만 볼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CACBA6F-C632-557D-3896-4613F87F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305" y="1497328"/>
            <a:ext cx="5026695" cy="44704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B5EF74-4C83-AA24-A264-04B4935AD31D}"/>
              </a:ext>
            </a:extLst>
          </p:cNvPr>
          <p:cNvSpPr/>
          <p:nvPr/>
        </p:nvSpPr>
        <p:spPr>
          <a:xfrm>
            <a:off x="1694147" y="5571192"/>
            <a:ext cx="1068528" cy="248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E1CC686-3864-0B92-DE3E-C208F7E41D63}"/>
              </a:ext>
            </a:extLst>
          </p:cNvPr>
          <p:cNvCxnSpPr>
            <a:cxnSpLocks/>
          </p:cNvCxnSpPr>
          <p:nvPr/>
        </p:nvCxnSpPr>
        <p:spPr>
          <a:xfrm flipV="1">
            <a:off x="2762675" y="5626100"/>
            <a:ext cx="4848858" cy="74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118413-BC58-03CD-3D67-D64415D61AA2}"/>
              </a:ext>
            </a:extLst>
          </p:cNvPr>
          <p:cNvSpPr/>
          <p:nvPr/>
        </p:nvSpPr>
        <p:spPr>
          <a:xfrm>
            <a:off x="7818967" y="5469326"/>
            <a:ext cx="2506133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답변은 관리자만 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7AA481-890B-3011-5965-2688A2F4FC89}"/>
              </a:ext>
            </a:extLst>
          </p:cNvPr>
          <p:cNvSpPr/>
          <p:nvPr/>
        </p:nvSpPr>
        <p:spPr>
          <a:xfrm>
            <a:off x="7818967" y="5155779"/>
            <a:ext cx="2506133" cy="3135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수정은 작성자만 할 수 있습니다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E34D4D-2885-C470-C3C1-8C11A9372E59}"/>
              </a:ext>
            </a:extLst>
          </p:cNvPr>
          <p:cNvSpPr/>
          <p:nvPr/>
        </p:nvSpPr>
        <p:spPr>
          <a:xfrm>
            <a:off x="1694146" y="1579034"/>
            <a:ext cx="5017955" cy="3860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954300-E96C-2C0A-37C5-8F460D7944EC}"/>
              </a:ext>
            </a:extLst>
          </p:cNvPr>
          <p:cNvCxnSpPr>
            <a:cxnSpLocks/>
          </p:cNvCxnSpPr>
          <p:nvPr/>
        </p:nvCxnSpPr>
        <p:spPr>
          <a:xfrm flipV="1">
            <a:off x="6712102" y="2833827"/>
            <a:ext cx="450698" cy="398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6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F44F44B-7F6E-4A79-4486-94BB0D396F17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B2182CED-5334-C82F-BAC1-AA1A15AF60DD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9D2820E3-42CF-A698-0E1B-5358FA9F9C5D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1.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프로젝트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FA9C5945-E654-FD3D-4643-04E26FDB036C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D37E93E-12AA-2A24-949A-203F0C824AAA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106" name="Group 8">
                <a:extLst>
                  <a:ext uri="{FF2B5EF4-FFF2-40B4-BE49-F238E27FC236}">
                    <a16:creationId xmlns:a16="http://schemas.microsoft.com/office/drawing/2014/main" id="{F7E7C80D-E53C-6F94-E342-93C104A7D14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5" name="Freeform 9">
                  <a:extLst>
                    <a:ext uri="{FF2B5EF4-FFF2-40B4-BE49-F238E27FC236}">
                      <a16:creationId xmlns:a16="http://schemas.microsoft.com/office/drawing/2014/main" id="{6779EF0E-BD1E-8FEC-8A95-BAB877F0A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6" name="Freeform 10">
                  <a:extLst>
                    <a:ext uri="{FF2B5EF4-FFF2-40B4-BE49-F238E27FC236}">
                      <a16:creationId xmlns:a16="http://schemas.microsoft.com/office/drawing/2014/main" id="{F39779D8-4AC3-1CA3-4427-7756EC78D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7" name="Freeform 11">
                  <a:extLst>
                    <a:ext uri="{FF2B5EF4-FFF2-40B4-BE49-F238E27FC236}">
                      <a16:creationId xmlns:a16="http://schemas.microsoft.com/office/drawing/2014/main" id="{157916F6-CF50-D12E-33C2-FAC2903CDD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8" name="Freeform 12">
                  <a:extLst>
                    <a:ext uri="{FF2B5EF4-FFF2-40B4-BE49-F238E27FC236}">
                      <a16:creationId xmlns:a16="http://schemas.microsoft.com/office/drawing/2014/main" id="{29AE5333-495D-E5AB-1E84-C8C201056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7" name="Group 19">
                <a:extLst>
                  <a:ext uri="{FF2B5EF4-FFF2-40B4-BE49-F238E27FC236}">
                    <a16:creationId xmlns:a16="http://schemas.microsoft.com/office/drawing/2014/main" id="{29EBE82A-F86A-78E4-38AF-F6DA7E50CE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2" name="Freeform 20">
                  <a:extLst>
                    <a:ext uri="{FF2B5EF4-FFF2-40B4-BE49-F238E27FC236}">
                      <a16:creationId xmlns:a16="http://schemas.microsoft.com/office/drawing/2014/main" id="{B29BC4C4-61BA-7A71-48C4-EC7DFE0927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21">
                  <a:extLst>
                    <a:ext uri="{FF2B5EF4-FFF2-40B4-BE49-F238E27FC236}">
                      <a16:creationId xmlns:a16="http://schemas.microsoft.com/office/drawing/2014/main" id="{617FC8F3-F355-5DCE-1621-2D7AC70A4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22">
                  <a:extLst>
                    <a:ext uri="{FF2B5EF4-FFF2-40B4-BE49-F238E27FC236}">
                      <a16:creationId xmlns:a16="http://schemas.microsoft.com/office/drawing/2014/main" id="{D625E551-4DCA-C687-DAF2-1ECDF38383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8" name="Freeform 30">
                <a:extLst>
                  <a:ext uri="{FF2B5EF4-FFF2-40B4-BE49-F238E27FC236}">
                    <a16:creationId xmlns:a16="http://schemas.microsoft.com/office/drawing/2014/main" id="{096D0385-7FB7-347B-BB7B-7B539E536B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0C853E9-03D9-52A4-B178-542018CADCF1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BA73FD35-8717-4853-2737-BDABFF0F87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36C1A9C-0F1A-B470-8C74-11FDA6AE0DDA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67CA0AAA-CF73-E985-0DF5-B93D4963F2A3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D2C44B-4189-4D07-BF2C-0CC91D236490}"/>
              </a:ext>
            </a:extLst>
          </p:cNvPr>
          <p:cNvSpPr/>
          <p:nvPr/>
        </p:nvSpPr>
        <p:spPr>
          <a:xfrm>
            <a:off x="1298183" y="1235446"/>
            <a:ext cx="296079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강아지 사료 판매 사이트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B1894E5-05F5-4416-963B-7E37DD016593}"/>
              </a:ext>
            </a:extLst>
          </p:cNvPr>
          <p:cNvSpPr/>
          <p:nvPr/>
        </p:nvSpPr>
        <p:spPr>
          <a:xfrm>
            <a:off x="1213395" y="2831412"/>
            <a:ext cx="296079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프로젝트 특징</a:t>
            </a:r>
            <a:endParaRPr lang="en-US" altLang="ko-KR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32AD39B-18AE-F499-CC09-F24A0B220678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4CE3C4E-A358-9B9D-EAFE-591FB944A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1B5F834-697B-F96A-6BF0-3F8F414875A9}"/>
              </a:ext>
            </a:extLst>
          </p:cNvPr>
          <p:cNvSpPr txBox="1"/>
          <p:nvPr/>
        </p:nvSpPr>
        <p:spPr>
          <a:xfrm>
            <a:off x="3411249" y="2831412"/>
            <a:ext cx="635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</a:t>
            </a:r>
            <a:endParaRPr lang="en-US" altLang="ko-KR" sz="16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1 .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상품구매를 위해선 고객으로 회원가입을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해야합니다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고객은 상품구매를 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고객은 자신의 구매내역을 확인할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고객은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Q&amp;A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상품에 대한 질문을 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고객은 개인정보 수정과 회원탈퇴를 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회원가입 시 아이디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비밀번호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주소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전화번호는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필수입력해야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암호는 영문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숫자 혼합으로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자리 이상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8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자리 이하여야 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고객은 가계부를 작성할 수 있습니다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630F47-F8AB-3AF0-59D2-1E65B198E2D8}"/>
              </a:ext>
            </a:extLst>
          </p:cNvPr>
          <p:cNvSpPr txBox="1"/>
          <p:nvPr/>
        </p:nvSpPr>
        <p:spPr>
          <a:xfrm>
            <a:off x="3411249" y="4944503"/>
            <a:ext cx="6350000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</a:t>
            </a:r>
            <a:endParaRPr lang="en-US" altLang="ko-KR" sz="1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관리자는 데이터베이스에 존재하는 계정을 이용합니다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관리자는 관리자만 접근할 수 있는 관리자메뉴가 따로 존재합니다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 메뉴에는 상품을 등록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수정하며 삭제할 수 있는 상품관리와 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상품 구매를 한 사용자에 대한 정보와 배송현황을 볼 수 있는 판매현황이 존재합니다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여유가되면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회원들의 정보를 볼 수 있는 고객정보 기능도 추가할 예정입니다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관리자는 고객의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Q&amp;A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대한 답변을 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b="0" dirty="0">
              <a:effectLst/>
            </a:endParaRPr>
          </a:p>
          <a:p>
            <a:br>
              <a:rPr lang="ko-KR" altLang="en-US" sz="1100" dirty="0"/>
            </a:br>
            <a:endParaRPr lang="ko-KR" altLang="en-US" sz="1100" dirty="0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F6B6FFF5-AE1F-CE32-6CD6-56B0F6141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52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Google Shape;55;p13">
            <a:extLst>
              <a:ext uri="{FF2B5EF4-FFF2-40B4-BE49-F238E27FC236}">
                <a16:creationId xmlns:a16="http://schemas.microsoft.com/office/drawing/2014/main" id="{57012558-40AC-A09B-AB0A-E095D6884454}"/>
              </a:ext>
            </a:extLst>
          </p:cNvPr>
          <p:cNvSpPr/>
          <p:nvPr/>
        </p:nvSpPr>
        <p:spPr>
          <a:xfrm>
            <a:off x="5798491" y="2036091"/>
            <a:ext cx="660900" cy="385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6;p13">
            <a:extLst>
              <a:ext uri="{FF2B5EF4-FFF2-40B4-BE49-F238E27FC236}">
                <a16:creationId xmlns:a16="http://schemas.microsoft.com/office/drawing/2014/main" id="{B47AD8AC-3A92-43D7-0336-23C9474FD65B}"/>
              </a:ext>
            </a:extLst>
          </p:cNvPr>
          <p:cNvSpPr txBox="1"/>
          <p:nvPr/>
        </p:nvSpPr>
        <p:spPr>
          <a:xfrm>
            <a:off x="6599716" y="1992041"/>
            <a:ext cx="25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57;p13">
            <a:extLst>
              <a:ext uri="{FF2B5EF4-FFF2-40B4-BE49-F238E27FC236}">
                <a16:creationId xmlns:a16="http://schemas.microsoft.com/office/drawing/2014/main" id="{6A22316C-1F86-0AD3-4CB5-3EB91C6A28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16" y="1915841"/>
            <a:ext cx="4357225" cy="3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58;p13">
            <a:extLst>
              <a:ext uri="{FF2B5EF4-FFF2-40B4-BE49-F238E27FC236}">
                <a16:creationId xmlns:a16="http://schemas.microsoft.com/office/drawing/2014/main" id="{2BDCA140-3BDE-CBA6-FB28-6589944BDCBA}"/>
              </a:ext>
            </a:extLst>
          </p:cNvPr>
          <p:cNvSpPr/>
          <p:nvPr/>
        </p:nvSpPr>
        <p:spPr>
          <a:xfrm>
            <a:off x="6523515" y="952500"/>
            <a:ext cx="3615318" cy="48018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관리자메뉴는 3개의 테이블을 토대로 만듬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카테고리 이름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사료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간식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카테고리 종류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사료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dirty="0">
                <a:solidFill>
                  <a:schemeClr val="dk1"/>
                </a:solidFill>
              </a:rPr>
              <a:t>하드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dirty="0">
                <a:solidFill>
                  <a:schemeClr val="dk1"/>
                </a:solidFill>
              </a:rPr>
              <a:t>소프트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dirty="0">
                <a:solidFill>
                  <a:schemeClr val="dk1"/>
                </a:solidFill>
              </a:rPr>
              <a:t>간식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dirty="0">
                <a:solidFill>
                  <a:schemeClr val="dk1"/>
                </a:solidFill>
              </a:rPr>
              <a:t>건식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dirty="0">
                <a:solidFill>
                  <a:schemeClr val="dk1"/>
                </a:solidFill>
              </a:rPr>
              <a:t>껌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10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8" name="Google Shape;55;p13">
            <a:extLst>
              <a:ext uri="{FF2B5EF4-FFF2-40B4-BE49-F238E27FC236}">
                <a16:creationId xmlns:a16="http://schemas.microsoft.com/office/drawing/2014/main" id="{7EB69963-A90E-5ADF-FF2A-E43E1F2C86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725" y="1904149"/>
            <a:ext cx="5441151" cy="3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6;p13">
            <a:extLst>
              <a:ext uri="{FF2B5EF4-FFF2-40B4-BE49-F238E27FC236}">
                <a16:creationId xmlns:a16="http://schemas.microsoft.com/office/drawing/2014/main" id="{13622D7F-BE5B-D255-8342-8713BC68AF06}"/>
              </a:ext>
            </a:extLst>
          </p:cNvPr>
          <p:cNvSpPr/>
          <p:nvPr/>
        </p:nvSpPr>
        <p:spPr>
          <a:xfrm>
            <a:off x="6502800" y="2208949"/>
            <a:ext cx="1343100" cy="385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7;p13">
            <a:extLst>
              <a:ext uri="{FF2B5EF4-FFF2-40B4-BE49-F238E27FC236}">
                <a16:creationId xmlns:a16="http://schemas.microsoft.com/office/drawing/2014/main" id="{068DB732-A170-07B2-0FAE-AA6EBAA7F7A0}"/>
              </a:ext>
            </a:extLst>
          </p:cNvPr>
          <p:cNvSpPr txBox="1"/>
          <p:nvPr/>
        </p:nvSpPr>
        <p:spPr>
          <a:xfrm>
            <a:off x="8042250" y="2077824"/>
            <a:ext cx="178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관리자메뉴는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관리자로 로그인 한 경우만 보여집니다.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22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1" name="Google Shape;62;p14">
            <a:extLst>
              <a:ext uri="{FF2B5EF4-FFF2-40B4-BE49-F238E27FC236}">
                <a16:creationId xmlns:a16="http://schemas.microsoft.com/office/drawing/2014/main" id="{8F93BC63-3418-5F9A-B32A-F958D37D0F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487" y="2080433"/>
            <a:ext cx="8105223" cy="362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383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8" name="Google Shape;69;p15">
            <a:extLst>
              <a:ext uri="{FF2B5EF4-FFF2-40B4-BE49-F238E27FC236}">
                <a16:creationId xmlns:a16="http://schemas.microsoft.com/office/drawing/2014/main" id="{8B8736A4-11AC-E108-9CEF-C7980079381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217" y="1808867"/>
            <a:ext cx="7404500" cy="38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637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28" name="Google Shape;75;p16">
            <a:extLst>
              <a:ext uri="{FF2B5EF4-FFF2-40B4-BE49-F238E27FC236}">
                <a16:creationId xmlns:a16="http://schemas.microsoft.com/office/drawing/2014/main" id="{42A87E8F-91FE-9160-1D8A-44AE90DAB5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467" y="1606984"/>
            <a:ext cx="7487851" cy="3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320DB4-8194-F21C-6E81-FF26A69801C8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9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1" name="Google Shape;81;p17">
            <a:extLst>
              <a:ext uri="{FF2B5EF4-FFF2-40B4-BE49-F238E27FC236}">
                <a16:creationId xmlns:a16="http://schemas.microsoft.com/office/drawing/2014/main" id="{A2BFEA0D-73FF-5254-4393-A291B8C7E2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808" y="1636358"/>
            <a:ext cx="7412824" cy="38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11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B75D2FCB-4F7D-E193-5050-BF4F3ACC2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00" y="1638846"/>
            <a:ext cx="9362112" cy="40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21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4000" y="762296"/>
            <a:ext cx="296079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관리자메뉴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8" name="Google Shape;93;p19">
            <a:extLst>
              <a:ext uri="{FF2B5EF4-FFF2-40B4-BE49-F238E27FC236}">
                <a16:creationId xmlns:a16="http://schemas.microsoft.com/office/drawing/2014/main" id="{DCEAC815-DC02-EA25-CFD9-96AC8C0791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584" y="1677633"/>
            <a:ext cx="8839199" cy="316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630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5. </a:t>
              </a:r>
              <a:r>
                <a:rPr lang="ko-KR" altLang="en-US" sz="2400" b="1" i="1" kern="0" dirty="0" err="1">
                  <a:solidFill>
                    <a:prstClr val="white"/>
                  </a:solidFill>
                </a:rPr>
                <a:t>느낀점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925C0-ECFA-849F-A7C8-92105122ADC0}"/>
              </a:ext>
            </a:extLst>
          </p:cNvPr>
          <p:cNvSpPr/>
          <p:nvPr/>
        </p:nvSpPr>
        <p:spPr>
          <a:xfrm>
            <a:off x="1108012" y="1363120"/>
            <a:ext cx="4534799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진행하는 동안 조원들과 친구들의 도움을 많이 받아서 실력적으로 많이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는거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같지가 않습니다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MVC1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패턴으로 세미를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진행한것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같은데 후에 스프링을 배우게 되면 더 수월한 코딩이 가능해질 것 같습니다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1DC1E3-84C3-6232-B70C-74B986F9D573}"/>
              </a:ext>
            </a:extLst>
          </p:cNvPr>
          <p:cNvSpPr/>
          <p:nvPr/>
        </p:nvSpPr>
        <p:spPr>
          <a:xfrm>
            <a:off x="1108011" y="3263719"/>
            <a:ext cx="4534800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남재희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내가 한건지 강사님이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하신건지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모르겠다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FAFF33-9E9A-8049-4005-3820A1F4BEE9}"/>
              </a:ext>
            </a:extLst>
          </p:cNvPr>
          <p:cNvSpPr/>
          <p:nvPr/>
        </p:nvSpPr>
        <p:spPr>
          <a:xfrm>
            <a:off x="1108010" y="4355727"/>
            <a:ext cx="4617670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유화영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베이스 모델링과 실제로 구현할 때가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다르다는것을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알았고 프로젝트를 할 때 수정이 이렇게 빈번하게 일어날 줄 몰랐는데 이번 기회로 많은 수정이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일어난다는걸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깨달았다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파이널 프로젝트 때는 내가 맡은 부분을 빠르게 만들어 다른 분들도 도와줄 수 있으면 좋겠다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1C786A-BCDF-C221-5CD3-13017647C40D}"/>
              </a:ext>
            </a:extLst>
          </p:cNvPr>
          <p:cNvSpPr/>
          <p:nvPr/>
        </p:nvSpPr>
        <p:spPr>
          <a:xfrm>
            <a:off x="6189348" y="1363120"/>
            <a:ext cx="519760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김수인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진행하면서 어려움에 부딪치고 그 부분을 해결하는 과정을 겪으며 코딩에 대해 조금이나마 이해하게 된 거 같다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4A7F6-0B8E-EB4A-A6C4-51B4D3007EB2}"/>
              </a:ext>
            </a:extLst>
          </p:cNvPr>
          <p:cNvSpPr/>
          <p:nvPr/>
        </p:nvSpPr>
        <p:spPr>
          <a:xfrm>
            <a:off x="6189347" y="2932379"/>
            <a:ext cx="5094227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노소영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비전공자로서 어디서부터 시작해야 할지 몰라 어려움이 많았지만 강사님과 조원들 덕분에 원했던 기능들을 구현하고 프로젝트를 잘 마무리 할 수 있었습니다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E1CB8F-9002-8C79-E01E-8D9C430C9DDC}"/>
              </a:ext>
            </a:extLst>
          </p:cNvPr>
          <p:cNvSpPr/>
          <p:nvPr/>
        </p:nvSpPr>
        <p:spPr>
          <a:xfrm>
            <a:off x="6189347" y="4632726"/>
            <a:ext cx="5283664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임채룡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수업으로만 듣던 기능들을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직접구현해보니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 하나를 구현하기위해서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고려해야될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사항들이 굉장히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많다는것을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느꼈고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모호하게 알고있던 개념들도 직접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구현을 해봄으로써 더 명확하게 알 수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있게된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좋은 경험이었습니다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2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0F2D41-B333-AC2B-C4EC-E4190042D6F1}"/>
              </a:ext>
            </a:extLst>
          </p:cNvPr>
          <p:cNvSpPr/>
          <p:nvPr/>
        </p:nvSpPr>
        <p:spPr>
          <a:xfrm>
            <a:off x="3142390" y="2515171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0C1D6-CBC4-CD0E-796D-2F1384BF50DB}"/>
              </a:ext>
            </a:extLst>
          </p:cNvPr>
          <p:cNvSpPr txBox="1"/>
          <p:nvPr/>
        </p:nvSpPr>
        <p:spPr>
          <a:xfrm>
            <a:off x="6185136" y="4643645"/>
            <a:ext cx="2016144" cy="23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김산</a:t>
            </a:r>
            <a:r>
              <a:rPr lang="ko-KR" altLang="en-US" sz="7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김수인 남재희 노소영 </a:t>
            </a: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유화영</a:t>
            </a:r>
            <a:r>
              <a:rPr lang="ko-KR" altLang="en-US" sz="7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700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임채룡</a:t>
            </a:r>
            <a:endParaRPr lang="en-US" altLang="ko-KR" sz="7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6872DA9E-833E-27AE-B82F-24DD232121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19720" y="232643"/>
            <a:ext cx="132372" cy="140525"/>
            <a:chOff x="4594" y="900"/>
            <a:chExt cx="276" cy="29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3F6D75D-A33B-6570-EBA5-6294E72CB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660BF92-F0FB-CC66-F3E2-C7A5B751C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2DBF690-9459-F990-E253-069B2D5F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D8B456D-0B32-F8CB-E353-F95BFE9CA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72A121C8-8918-1697-B3CE-9912966623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75058" y="232643"/>
            <a:ext cx="140525" cy="140525"/>
            <a:chOff x="1747" y="423"/>
            <a:chExt cx="575" cy="5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1A9A7E0-DB3E-681C-B188-185E882ED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9" y="577"/>
              <a:ext cx="271" cy="270"/>
            </a:xfrm>
            <a:custGeom>
              <a:avLst/>
              <a:gdLst>
                <a:gd name="T0" fmla="*/ 148 w 811"/>
                <a:gd name="T1" fmla="*/ 0 h 811"/>
                <a:gd name="T2" fmla="*/ 65 w 811"/>
                <a:gd name="T3" fmla="*/ 24 h 811"/>
                <a:gd name="T4" fmla="*/ 1 w 811"/>
                <a:gd name="T5" fmla="*/ 118 h 811"/>
                <a:gd name="T6" fmla="*/ 0 w 811"/>
                <a:gd name="T7" fmla="*/ 663 h 811"/>
                <a:gd name="T8" fmla="*/ 24 w 811"/>
                <a:gd name="T9" fmla="*/ 746 h 811"/>
                <a:gd name="T10" fmla="*/ 118 w 811"/>
                <a:gd name="T11" fmla="*/ 808 h 811"/>
                <a:gd name="T12" fmla="*/ 663 w 811"/>
                <a:gd name="T13" fmla="*/ 811 h 811"/>
                <a:gd name="T14" fmla="*/ 746 w 811"/>
                <a:gd name="T15" fmla="*/ 787 h 811"/>
                <a:gd name="T16" fmla="*/ 810 w 811"/>
                <a:gd name="T17" fmla="*/ 693 h 811"/>
                <a:gd name="T18" fmla="*/ 811 w 811"/>
                <a:gd name="T19" fmla="*/ 148 h 811"/>
                <a:gd name="T20" fmla="*/ 787 w 811"/>
                <a:gd name="T21" fmla="*/ 65 h 811"/>
                <a:gd name="T22" fmla="*/ 693 w 811"/>
                <a:gd name="T23" fmla="*/ 1 h 811"/>
                <a:gd name="T24" fmla="*/ 405 w 811"/>
                <a:gd name="T25" fmla="*/ 673 h 811"/>
                <a:gd name="T26" fmla="*/ 326 w 811"/>
                <a:gd name="T27" fmla="*/ 661 h 811"/>
                <a:gd name="T28" fmla="*/ 235 w 811"/>
                <a:gd name="T29" fmla="*/ 611 h 811"/>
                <a:gd name="T30" fmla="*/ 170 w 811"/>
                <a:gd name="T31" fmla="*/ 533 h 811"/>
                <a:gd name="T32" fmla="*/ 140 w 811"/>
                <a:gd name="T33" fmla="*/ 432 h 811"/>
                <a:gd name="T34" fmla="*/ 140 w 811"/>
                <a:gd name="T35" fmla="*/ 377 h 811"/>
                <a:gd name="T36" fmla="*/ 170 w 811"/>
                <a:gd name="T37" fmla="*/ 278 h 811"/>
                <a:gd name="T38" fmla="*/ 235 w 811"/>
                <a:gd name="T39" fmla="*/ 199 h 811"/>
                <a:gd name="T40" fmla="*/ 326 w 811"/>
                <a:gd name="T41" fmla="*/ 150 h 811"/>
                <a:gd name="T42" fmla="*/ 405 w 811"/>
                <a:gd name="T43" fmla="*/ 138 h 811"/>
                <a:gd name="T44" fmla="*/ 486 w 811"/>
                <a:gd name="T45" fmla="*/ 150 h 811"/>
                <a:gd name="T46" fmla="*/ 575 w 811"/>
                <a:gd name="T47" fmla="*/ 199 h 811"/>
                <a:gd name="T48" fmla="*/ 641 w 811"/>
                <a:gd name="T49" fmla="*/ 278 h 811"/>
                <a:gd name="T50" fmla="*/ 671 w 811"/>
                <a:gd name="T51" fmla="*/ 377 h 811"/>
                <a:gd name="T52" fmla="*/ 671 w 811"/>
                <a:gd name="T53" fmla="*/ 432 h 811"/>
                <a:gd name="T54" fmla="*/ 641 w 811"/>
                <a:gd name="T55" fmla="*/ 533 h 811"/>
                <a:gd name="T56" fmla="*/ 575 w 811"/>
                <a:gd name="T57" fmla="*/ 611 h 811"/>
                <a:gd name="T58" fmla="*/ 486 w 811"/>
                <a:gd name="T59" fmla="*/ 661 h 811"/>
                <a:gd name="T60" fmla="*/ 405 w 811"/>
                <a:gd name="T61" fmla="*/ 673 h 811"/>
                <a:gd name="T62" fmla="*/ 669 w 811"/>
                <a:gd name="T63" fmla="*/ 193 h 811"/>
                <a:gd name="T64" fmla="*/ 628 w 811"/>
                <a:gd name="T65" fmla="*/ 166 h 811"/>
                <a:gd name="T66" fmla="*/ 618 w 811"/>
                <a:gd name="T67" fmla="*/ 130 h 811"/>
                <a:gd name="T68" fmla="*/ 628 w 811"/>
                <a:gd name="T69" fmla="*/ 95 h 811"/>
                <a:gd name="T70" fmla="*/ 669 w 811"/>
                <a:gd name="T71" fmla="*/ 68 h 811"/>
                <a:gd name="T72" fmla="*/ 695 w 811"/>
                <a:gd name="T73" fmla="*/ 68 h 811"/>
                <a:gd name="T74" fmla="*/ 733 w 811"/>
                <a:gd name="T75" fmla="*/ 95 h 811"/>
                <a:gd name="T76" fmla="*/ 745 w 811"/>
                <a:gd name="T77" fmla="*/ 130 h 811"/>
                <a:gd name="T78" fmla="*/ 733 w 811"/>
                <a:gd name="T79" fmla="*/ 166 h 811"/>
                <a:gd name="T80" fmla="*/ 695 w 811"/>
                <a:gd name="T81" fmla="*/ 19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1" h="811">
                  <a:moveTo>
                    <a:pt x="663" y="0"/>
                  </a:moveTo>
                  <a:lnTo>
                    <a:pt x="148" y="0"/>
                  </a:lnTo>
                  <a:lnTo>
                    <a:pt x="118" y="1"/>
                  </a:lnTo>
                  <a:lnTo>
                    <a:pt x="65" y="24"/>
                  </a:lnTo>
                  <a:lnTo>
                    <a:pt x="24" y="65"/>
                  </a:lnTo>
                  <a:lnTo>
                    <a:pt x="1" y="118"/>
                  </a:lnTo>
                  <a:lnTo>
                    <a:pt x="0" y="148"/>
                  </a:lnTo>
                  <a:lnTo>
                    <a:pt x="0" y="663"/>
                  </a:lnTo>
                  <a:lnTo>
                    <a:pt x="1" y="693"/>
                  </a:lnTo>
                  <a:lnTo>
                    <a:pt x="24" y="746"/>
                  </a:lnTo>
                  <a:lnTo>
                    <a:pt x="65" y="787"/>
                  </a:lnTo>
                  <a:lnTo>
                    <a:pt x="118" y="808"/>
                  </a:lnTo>
                  <a:lnTo>
                    <a:pt x="148" y="811"/>
                  </a:lnTo>
                  <a:lnTo>
                    <a:pt x="663" y="811"/>
                  </a:lnTo>
                  <a:lnTo>
                    <a:pt x="693" y="808"/>
                  </a:lnTo>
                  <a:lnTo>
                    <a:pt x="746" y="787"/>
                  </a:lnTo>
                  <a:lnTo>
                    <a:pt x="787" y="746"/>
                  </a:lnTo>
                  <a:lnTo>
                    <a:pt x="810" y="693"/>
                  </a:lnTo>
                  <a:lnTo>
                    <a:pt x="811" y="663"/>
                  </a:lnTo>
                  <a:lnTo>
                    <a:pt x="811" y="148"/>
                  </a:lnTo>
                  <a:lnTo>
                    <a:pt x="810" y="118"/>
                  </a:lnTo>
                  <a:lnTo>
                    <a:pt x="787" y="65"/>
                  </a:lnTo>
                  <a:lnTo>
                    <a:pt x="746" y="24"/>
                  </a:lnTo>
                  <a:lnTo>
                    <a:pt x="693" y="1"/>
                  </a:lnTo>
                  <a:lnTo>
                    <a:pt x="663" y="0"/>
                  </a:lnTo>
                  <a:close/>
                  <a:moveTo>
                    <a:pt x="405" y="673"/>
                  </a:moveTo>
                  <a:lnTo>
                    <a:pt x="377" y="671"/>
                  </a:lnTo>
                  <a:lnTo>
                    <a:pt x="326" y="661"/>
                  </a:lnTo>
                  <a:lnTo>
                    <a:pt x="278" y="640"/>
                  </a:lnTo>
                  <a:lnTo>
                    <a:pt x="235" y="611"/>
                  </a:lnTo>
                  <a:lnTo>
                    <a:pt x="199" y="575"/>
                  </a:lnTo>
                  <a:lnTo>
                    <a:pt x="170" y="533"/>
                  </a:lnTo>
                  <a:lnTo>
                    <a:pt x="150" y="484"/>
                  </a:lnTo>
                  <a:lnTo>
                    <a:pt x="140" y="432"/>
                  </a:lnTo>
                  <a:lnTo>
                    <a:pt x="138" y="405"/>
                  </a:lnTo>
                  <a:lnTo>
                    <a:pt x="140" y="377"/>
                  </a:lnTo>
                  <a:lnTo>
                    <a:pt x="150" y="326"/>
                  </a:lnTo>
                  <a:lnTo>
                    <a:pt x="170" y="278"/>
                  </a:lnTo>
                  <a:lnTo>
                    <a:pt x="199" y="235"/>
                  </a:lnTo>
                  <a:lnTo>
                    <a:pt x="235" y="199"/>
                  </a:lnTo>
                  <a:lnTo>
                    <a:pt x="278" y="170"/>
                  </a:lnTo>
                  <a:lnTo>
                    <a:pt x="326" y="150"/>
                  </a:lnTo>
                  <a:lnTo>
                    <a:pt x="377" y="138"/>
                  </a:lnTo>
                  <a:lnTo>
                    <a:pt x="405" y="138"/>
                  </a:lnTo>
                  <a:lnTo>
                    <a:pt x="432" y="138"/>
                  </a:lnTo>
                  <a:lnTo>
                    <a:pt x="486" y="150"/>
                  </a:lnTo>
                  <a:lnTo>
                    <a:pt x="533" y="170"/>
                  </a:lnTo>
                  <a:lnTo>
                    <a:pt x="575" y="199"/>
                  </a:lnTo>
                  <a:lnTo>
                    <a:pt x="612" y="235"/>
                  </a:lnTo>
                  <a:lnTo>
                    <a:pt x="641" y="278"/>
                  </a:lnTo>
                  <a:lnTo>
                    <a:pt x="661" y="326"/>
                  </a:lnTo>
                  <a:lnTo>
                    <a:pt x="671" y="377"/>
                  </a:lnTo>
                  <a:lnTo>
                    <a:pt x="673" y="405"/>
                  </a:lnTo>
                  <a:lnTo>
                    <a:pt x="671" y="432"/>
                  </a:lnTo>
                  <a:lnTo>
                    <a:pt x="661" y="484"/>
                  </a:lnTo>
                  <a:lnTo>
                    <a:pt x="641" y="533"/>
                  </a:lnTo>
                  <a:lnTo>
                    <a:pt x="612" y="575"/>
                  </a:lnTo>
                  <a:lnTo>
                    <a:pt x="575" y="611"/>
                  </a:lnTo>
                  <a:lnTo>
                    <a:pt x="533" y="640"/>
                  </a:lnTo>
                  <a:lnTo>
                    <a:pt x="486" y="661"/>
                  </a:lnTo>
                  <a:lnTo>
                    <a:pt x="432" y="671"/>
                  </a:lnTo>
                  <a:lnTo>
                    <a:pt x="405" y="673"/>
                  </a:lnTo>
                  <a:close/>
                  <a:moveTo>
                    <a:pt x="682" y="193"/>
                  </a:moveTo>
                  <a:lnTo>
                    <a:pt x="669" y="193"/>
                  </a:lnTo>
                  <a:lnTo>
                    <a:pt x="646" y="183"/>
                  </a:lnTo>
                  <a:lnTo>
                    <a:pt x="628" y="166"/>
                  </a:lnTo>
                  <a:lnTo>
                    <a:pt x="620" y="143"/>
                  </a:lnTo>
                  <a:lnTo>
                    <a:pt x="618" y="130"/>
                  </a:lnTo>
                  <a:lnTo>
                    <a:pt x="620" y="117"/>
                  </a:lnTo>
                  <a:lnTo>
                    <a:pt x="628" y="95"/>
                  </a:lnTo>
                  <a:lnTo>
                    <a:pt x="646" y="78"/>
                  </a:lnTo>
                  <a:lnTo>
                    <a:pt x="669" y="68"/>
                  </a:lnTo>
                  <a:lnTo>
                    <a:pt x="682" y="66"/>
                  </a:lnTo>
                  <a:lnTo>
                    <a:pt x="695" y="68"/>
                  </a:lnTo>
                  <a:lnTo>
                    <a:pt x="716" y="78"/>
                  </a:lnTo>
                  <a:lnTo>
                    <a:pt x="733" y="95"/>
                  </a:lnTo>
                  <a:lnTo>
                    <a:pt x="744" y="117"/>
                  </a:lnTo>
                  <a:lnTo>
                    <a:pt x="745" y="130"/>
                  </a:lnTo>
                  <a:lnTo>
                    <a:pt x="744" y="143"/>
                  </a:lnTo>
                  <a:lnTo>
                    <a:pt x="733" y="166"/>
                  </a:lnTo>
                  <a:lnTo>
                    <a:pt x="716" y="183"/>
                  </a:lnTo>
                  <a:lnTo>
                    <a:pt x="695" y="193"/>
                  </a:lnTo>
                  <a:lnTo>
                    <a:pt x="68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C72DE85-B225-D453-F667-7CB65D92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660"/>
              <a:ext cx="103" cy="103"/>
            </a:xfrm>
            <a:custGeom>
              <a:avLst/>
              <a:gdLst>
                <a:gd name="T0" fmla="*/ 154 w 308"/>
                <a:gd name="T1" fmla="*/ 0 h 308"/>
                <a:gd name="T2" fmla="*/ 124 w 308"/>
                <a:gd name="T3" fmla="*/ 3 h 308"/>
                <a:gd name="T4" fmla="*/ 67 w 308"/>
                <a:gd name="T5" fmla="*/ 26 h 308"/>
                <a:gd name="T6" fmla="*/ 26 w 308"/>
                <a:gd name="T7" fmla="*/ 67 h 308"/>
                <a:gd name="T8" fmla="*/ 3 w 308"/>
                <a:gd name="T9" fmla="*/ 122 h 308"/>
                <a:gd name="T10" fmla="*/ 0 w 308"/>
                <a:gd name="T11" fmla="*/ 154 h 308"/>
                <a:gd name="T12" fmla="*/ 3 w 308"/>
                <a:gd name="T13" fmla="*/ 185 h 308"/>
                <a:gd name="T14" fmla="*/ 26 w 308"/>
                <a:gd name="T15" fmla="*/ 240 h 308"/>
                <a:gd name="T16" fmla="*/ 67 w 308"/>
                <a:gd name="T17" fmla="*/ 283 h 308"/>
                <a:gd name="T18" fmla="*/ 124 w 308"/>
                <a:gd name="T19" fmla="*/ 307 h 308"/>
                <a:gd name="T20" fmla="*/ 154 w 308"/>
                <a:gd name="T21" fmla="*/ 308 h 308"/>
                <a:gd name="T22" fmla="*/ 186 w 308"/>
                <a:gd name="T23" fmla="*/ 307 h 308"/>
                <a:gd name="T24" fmla="*/ 242 w 308"/>
                <a:gd name="T25" fmla="*/ 283 h 308"/>
                <a:gd name="T26" fmla="*/ 284 w 308"/>
                <a:gd name="T27" fmla="*/ 240 h 308"/>
                <a:gd name="T28" fmla="*/ 307 w 308"/>
                <a:gd name="T29" fmla="*/ 185 h 308"/>
                <a:gd name="T30" fmla="*/ 308 w 308"/>
                <a:gd name="T31" fmla="*/ 154 h 308"/>
                <a:gd name="T32" fmla="*/ 307 w 308"/>
                <a:gd name="T33" fmla="*/ 122 h 308"/>
                <a:gd name="T34" fmla="*/ 284 w 308"/>
                <a:gd name="T35" fmla="*/ 67 h 308"/>
                <a:gd name="T36" fmla="*/ 242 w 308"/>
                <a:gd name="T37" fmla="*/ 26 h 308"/>
                <a:gd name="T38" fmla="*/ 186 w 308"/>
                <a:gd name="T39" fmla="*/ 3 h 308"/>
                <a:gd name="T40" fmla="*/ 154 w 308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24" y="3"/>
                  </a:lnTo>
                  <a:lnTo>
                    <a:pt x="67" y="26"/>
                  </a:lnTo>
                  <a:lnTo>
                    <a:pt x="26" y="67"/>
                  </a:lnTo>
                  <a:lnTo>
                    <a:pt x="3" y="122"/>
                  </a:lnTo>
                  <a:lnTo>
                    <a:pt x="0" y="154"/>
                  </a:lnTo>
                  <a:lnTo>
                    <a:pt x="3" y="185"/>
                  </a:lnTo>
                  <a:lnTo>
                    <a:pt x="26" y="240"/>
                  </a:lnTo>
                  <a:lnTo>
                    <a:pt x="67" y="283"/>
                  </a:lnTo>
                  <a:lnTo>
                    <a:pt x="124" y="307"/>
                  </a:lnTo>
                  <a:lnTo>
                    <a:pt x="154" y="308"/>
                  </a:lnTo>
                  <a:lnTo>
                    <a:pt x="186" y="307"/>
                  </a:lnTo>
                  <a:lnTo>
                    <a:pt x="242" y="283"/>
                  </a:lnTo>
                  <a:lnTo>
                    <a:pt x="284" y="240"/>
                  </a:lnTo>
                  <a:lnTo>
                    <a:pt x="307" y="185"/>
                  </a:lnTo>
                  <a:lnTo>
                    <a:pt x="308" y="154"/>
                  </a:lnTo>
                  <a:lnTo>
                    <a:pt x="307" y="122"/>
                  </a:lnTo>
                  <a:lnTo>
                    <a:pt x="284" y="67"/>
                  </a:lnTo>
                  <a:lnTo>
                    <a:pt x="242" y="26"/>
                  </a:lnTo>
                  <a:lnTo>
                    <a:pt x="186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BDDC4B6-F540-037E-5A9D-39C906C2F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7" y="423"/>
              <a:ext cx="575" cy="57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21" name="Freeform 30">
            <a:extLst>
              <a:ext uri="{FF2B5EF4-FFF2-40B4-BE49-F238E27FC236}">
                <a16:creationId xmlns:a16="http://schemas.microsoft.com/office/drawing/2014/main" id="{1ED19AA7-7D09-5E0A-FA4F-D5E29252F7CE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1529614" y="169555"/>
            <a:ext cx="140525" cy="266701"/>
          </a:xfrm>
          <a:custGeom>
            <a:avLst/>
            <a:gdLst>
              <a:gd name="T0" fmla="*/ 586 w 851"/>
              <a:gd name="T1" fmla="*/ 92 h 1617"/>
              <a:gd name="T2" fmla="*/ 258 w 851"/>
              <a:gd name="T3" fmla="*/ 0 h 1617"/>
              <a:gd name="T4" fmla="*/ 140 w 851"/>
              <a:gd name="T5" fmla="*/ 92 h 1617"/>
              <a:gd name="T6" fmla="*/ 61 w 851"/>
              <a:gd name="T7" fmla="*/ 117 h 1617"/>
              <a:gd name="T8" fmla="*/ 1 w 851"/>
              <a:gd name="T9" fmla="*/ 205 h 1617"/>
              <a:gd name="T10" fmla="*/ 0 w 851"/>
              <a:gd name="T11" fmla="*/ 1477 h 1617"/>
              <a:gd name="T12" fmla="*/ 23 w 851"/>
              <a:gd name="T13" fmla="*/ 1556 h 1617"/>
              <a:gd name="T14" fmla="*/ 111 w 851"/>
              <a:gd name="T15" fmla="*/ 1615 h 1617"/>
              <a:gd name="T16" fmla="*/ 711 w 851"/>
              <a:gd name="T17" fmla="*/ 1617 h 1617"/>
              <a:gd name="T18" fmla="*/ 790 w 851"/>
              <a:gd name="T19" fmla="*/ 1594 h 1617"/>
              <a:gd name="T20" fmla="*/ 850 w 851"/>
              <a:gd name="T21" fmla="*/ 1506 h 1617"/>
              <a:gd name="T22" fmla="*/ 851 w 851"/>
              <a:gd name="T23" fmla="*/ 233 h 1617"/>
              <a:gd name="T24" fmla="*/ 828 w 851"/>
              <a:gd name="T25" fmla="*/ 154 h 1617"/>
              <a:gd name="T26" fmla="*/ 740 w 851"/>
              <a:gd name="T27" fmla="*/ 95 h 1617"/>
              <a:gd name="T28" fmla="*/ 757 w 851"/>
              <a:gd name="T29" fmla="*/ 1477 h 1617"/>
              <a:gd name="T30" fmla="*/ 750 w 851"/>
              <a:gd name="T31" fmla="*/ 1503 h 1617"/>
              <a:gd name="T32" fmla="*/ 721 w 851"/>
              <a:gd name="T33" fmla="*/ 1523 h 1617"/>
              <a:gd name="T34" fmla="*/ 140 w 851"/>
              <a:gd name="T35" fmla="*/ 1525 h 1617"/>
              <a:gd name="T36" fmla="*/ 114 w 851"/>
              <a:gd name="T37" fmla="*/ 1516 h 1617"/>
              <a:gd name="T38" fmla="*/ 94 w 851"/>
              <a:gd name="T39" fmla="*/ 1487 h 1617"/>
              <a:gd name="T40" fmla="*/ 94 w 851"/>
              <a:gd name="T41" fmla="*/ 233 h 1617"/>
              <a:gd name="T42" fmla="*/ 101 w 851"/>
              <a:gd name="T43" fmla="*/ 206 h 1617"/>
              <a:gd name="T44" fmla="*/ 131 w 851"/>
              <a:gd name="T45" fmla="*/ 187 h 1617"/>
              <a:gd name="T46" fmla="*/ 711 w 851"/>
              <a:gd name="T47" fmla="*/ 186 h 1617"/>
              <a:gd name="T48" fmla="*/ 737 w 851"/>
              <a:gd name="T49" fmla="*/ 194 h 1617"/>
              <a:gd name="T50" fmla="*/ 757 w 851"/>
              <a:gd name="T51" fmla="*/ 223 h 1617"/>
              <a:gd name="T52" fmla="*/ 757 w 851"/>
              <a:gd name="T53" fmla="*/ 1477 h 1617"/>
              <a:gd name="T54" fmla="*/ 144 w 851"/>
              <a:gd name="T55" fmla="*/ 1468 h 1617"/>
              <a:gd name="T56" fmla="*/ 707 w 851"/>
              <a:gd name="T57" fmla="*/ 1264 h 1617"/>
              <a:gd name="T58" fmla="*/ 707 w 851"/>
              <a:gd name="T59" fmla="*/ 1213 h 1617"/>
              <a:gd name="T60" fmla="*/ 144 w 851"/>
              <a:gd name="T61" fmla="*/ 1009 h 1617"/>
              <a:gd name="T62" fmla="*/ 707 w 851"/>
              <a:gd name="T63" fmla="*/ 1213 h 1617"/>
              <a:gd name="T64" fmla="*/ 144 w 851"/>
              <a:gd name="T65" fmla="*/ 958 h 1617"/>
              <a:gd name="T66" fmla="*/ 707 w 851"/>
              <a:gd name="T67" fmla="*/ 754 h 1617"/>
              <a:gd name="T68" fmla="*/ 707 w 851"/>
              <a:gd name="T69" fmla="*/ 703 h 1617"/>
              <a:gd name="T70" fmla="*/ 144 w 851"/>
              <a:gd name="T71" fmla="*/ 499 h 1617"/>
              <a:gd name="T72" fmla="*/ 707 w 851"/>
              <a:gd name="T73" fmla="*/ 703 h 1617"/>
              <a:gd name="T74" fmla="*/ 144 w 851"/>
              <a:gd name="T75" fmla="*/ 448 h 1617"/>
              <a:gd name="T76" fmla="*/ 707 w 851"/>
              <a:gd name="T77" fmla="*/ 243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1" h="1617">
                <a:moveTo>
                  <a:pt x="711" y="92"/>
                </a:moveTo>
                <a:lnTo>
                  <a:pt x="586" y="92"/>
                </a:lnTo>
                <a:lnTo>
                  <a:pt x="586" y="0"/>
                </a:lnTo>
                <a:lnTo>
                  <a:pt x="258" y="0"/>
                </a:lnTo>
                <a:lnTo>
                  <a:pt x="258" y="92"/>
                </a:lnTo>
                <a:lnTo>
                  <a:pt x="140" y="92"/>
                </a:lnTo>
                <a:lnTo>
                  <a:pt x="111" y="95"/>
                </a:lnTo>
                <a:lnTo>
                  <a:pt x="61" y="117"/>
                </a:lnTo>
                <a:lnTo>
                  <a:pt x="23" y="154"/>
                </a:lnTo>
                <a:lnTo>
                  <a:pt x="1" y="205"/>
                </a:lnTo>
                <a:lnTo>
                  <a:pt x="0" y="233"/>
                </a:lnTo>
                <a:lnTo>
                  <a:pt x="0" y="1477"/>
                </a:lnTo>
                <a:lnTo>
                  <a:pt x="1" y="1506"/>
                </a:lnTo>
                <a:lnTo>
                  <a:pt x="23" y="1556"/>
                </a:lnTo>
                <a:lnTo>
                  <a:pt x="61" y="1594"/>
                </a:lnTo>
                <a:lnTo>
                  <a:pt x="111" y="1615"/>
                </a:lnTo>
                <a:lnTo>
                  <a:pt x="140" y="1617"/>
                </a:lnTo>
                <a:lnTo>
                  <a:pt x="711" y="1617"/>
                </a:lnTo>
                <a:lnTo>
                  <a:pt x="740" y="1615"/>
                </a:lnTo>
                <a:lnTo>
                  <a:pt x="790" y="1594"/>
                </a:lnTo>
                <a:lnTo>
                  <a:pt x="828" y="1556"/>
                </a:lnTo>
                <a:lnTo>
                  <a:pt x="850" y="1506"/>
                </a:lnTo>
                <a:lnTo>
                  <a:pt x="851" y="1477"/>
                </a:lnTo>
                <a:lnTo>
                  <a:pt x="851" y="233"/>
                </a:lnTo>
                <a:lnTo>
                  <a:pt x="850" y="205"/>
                </a:lnTo>
                <a:lnTo>
                  <a:pt x="828" y="154"/>
                </a:lnTo>
                <a:lnTo>
                  <a:pt x="790" y="117"/>
                </a:lnTo>
                <a:lnTo>
                  <a:pt x="740" y="95"/>
                </a:lnTo>
                <a:lnTo>
                  <a:pt x="711" y="92"/>
                </a:lnTo>
                <a:close/>
                <a:moveTo>
                  <a:pt x="757" y="1477"/>
                </a:moveTo>
                <a:lnTo>
                  <a:pt x="757" y="1487"/>
                </a:lnTo>
                <a:lnTo>
                  <a:pt x="750" y="1503"/>
                </a:lnTo>
                <a:lnTo>
                  <a:pt x="737" y="1516"/>
                </a:lnTo>
                <a:lnTo>
                  <a:pt x="721" y="1523"/>
                </a:lnTo>
                <a:lnTo>
                  <a:pt x="711" y="1525"/>
                </a:lnTo>
                <a:lnTo>
                  <a:pt x="140" y="1525"/>
                </a:lnTo>
                <a:lnTo>
                  <a:pt x="131" y="1523"/>
                </a:lnTo>
                <a:lnTo>
                  <a:pt x="114" y="1516"/>
                </a:lnTo>
                <a:lnTo>
                  <a:pt x="101" y="1503"/>
                </a:lnTo>
                <a:lnTo>
                  <a:pt x="94" y="1487"/>
                </a:lnTo>
                <a:lnTo>
                  <a:pt x="94" y="1477"/>
                </a:lnTo>
                <a:lnTo>
                  <a:pt x="94" y="233"/>
                </a:lnTo>
                <a:lnTo>
                  <a:pt x="94" y="223"/>
                </a:lnTo>
                <a:lnTo>
                  <a:pt x="101" y="206"/>
                </a:lnTo>
                <a:lnTo>
                  <a:pt x="114" y="194"/>
                </a:lnTo>
                <a:lnTo>
                  <a:pt x="131" y="187"/>
                </a:lnTo>
                <a:lnTo>
                  <a:pt x="140" y="186"/>
                </a:lnTo>
                <a:lnTo>
                  <a:pt x="711" y="186"/>
                </a:lnTo>
                <a:lnTo>
                  <a:pt x="721" y="187"/>
                </a:lnTo>
                <a:lnTo>
                  <a:pt x="737" y="194"/>
                </a:lnTo>
                <a:lnTo>
                  <a:pt x="750" y="206"/>
                </a:lnTo>
                <a:lnTo>
                  <a:pt x="757" y="223"/>
                </a:lnTo>
                <a:lnTo>
                  <a:pt x="757" y="233"/>
                </a:lnTo>
                <a:lnTo>
                  <a:pt x="757" y="1477"/>
                </a:lnTo>
                <a:close/>
                <a:moveTo>
                  <a:pt x="707" y="1468"/>
                </a:moveTo>
                <a:lnTo>
                  <a:pt x="144" y="1468"/>
                </a:lnTo>
                <a:lnTo>
                  <a:pt x="144" y="1264"/>
                </a:lnTo>
                <a:lnTo>
                  <a:pt x="707" y="1264"/>
                </a:lnTo>
                <a:lnTo>
                  <a:pt x="707" y="1468"/>
                </a:lnTo>
                <a:close/>
                <a:moveTo>
                  <a:pt x="707" y="1213"/>
                </a:moveTo>
                <a:lnTo>
                  <a:pt x="144" y="1213"/>
                </a:lnTo>
                <a:lnTo>
                  <a:pt x="144" y="1009"/>
                </a:lnTo>
                <a:lnTo>
                  <a:pt x="707" y="1009"/>
                </a:lnTo>
                <a:lnTo>
                  <a:pt x="707" y="1213"/>
                </a:lnTo>
                <a:close/>
                <a:moveTo>
                  <a:pt x="707" y="958"/>
                </a:moveTo>
                <a:lnTo>
                  <a:pt x="144" y="958"/>
                </a:lnTo>
                <a:lnTo>
                  <a:pt x="144" y="754"/>
                </a:lnTo>
                <a:lnTo>
                  <a:pt x="707" y="754"/>
                </a:lnTo>
                <a:lnTo>
                  <a:pt x="707" y="958"/>
                </a:lnTo>
                <a:close/>
                <a:moveTo>
                  <a:pt x="707" y="703"/>
                </a:moveTo>
                <a:lnTo>
                  <a:pt x="144" y="703"/>
                </a:lnTo>
                <a:lnTo>
                  <a:pt x="144" y="499"/>
                </a:lnTo>
                <a:lnTo>
                  <a:pt x="707" y="499"/>
                </a:lnTo>
                <a:lnTo>
                  <a:pt x="707" y="703"/>
                </a:lnTo>
                <a:close/>
                <a:moveTo>
                  <a:pt x="707" y="448"/>
                </a:moveTo>
                <a:lnTo>
                  <a:pt x="144" y="448"/>
                </a:lnTo>
                <a:lnTo>
                  <a:pt x="144" y="243"/>
                </a:lnTo>
                <a:lnTo>
                  <a:pt x="707" y="243"/>
                </a:lnTo>
                <a:lnTo>
                  <a:pt x="707" y="4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8B0E36-7B67-7602-F7AE-728FFC0BE660}"/>
              </a:ext>
            </a:extLst>
          </p:cNvPr>
          <p:cNvSpPr/>
          <p:nvPr/>
        </p:nvSpPr>
        <p:spPr>
          <a:xfrm>
            <a:off x="11053776" y="195183"/>
            <a:ext cx="4395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100%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D1DE4E7E-58B9-6E7B-7680-F1A6719D2ACA}"/>
              </a:ext>
            </a:extLst>
          </p:cNvPr>
          <p:cNvSpPr>
            <a:spLocks noEditPoints="1"/>
          </p:cNvSpPr>
          <p:nvPr/>
        </p:nvSpPr>
        <p:spPr bwMode="auto">
          <a:xfrm>
            <a:off x="10380952" y="232643"/>
            <a:ext cx="179805" cy="140525"/>
          </a:xfrm>
          <a:custGeom>
            <a:avLst/>
            <a:gdLst>
              <a:gd name="T0" fmla="*/ 2528 w 5492"/>
              <a:gd name="T1" fmla="*/ 3685 h 4293"/>
              <a:gd name="T2" fmla="*/ 2403 w 5492"/>
              <a:gd name="T3" fmla="*/ 3950 h 4293"/>
              <a:gd name="T4" fmla="*/ 2527 w 5492"/>
              <a:gd name="T5" fmla="*/ 4215 h 4293"/>
              <a:gd name="T6" fmla="*/ 2783 w 5492"/>
              <a:gd name="T7" fmla="*/ 4293 h 4293"/>
              <a:gd name="T8" fmla="*/ 3051 w 5492"/>
              <a:gd name="T9" fmla="*/ 4114 h 4293"/>
              <a:gd name="T10" fmla="*/ 3077 w 5492"/>
              <a:gd name="T11" fmla="*/ 3848 h 4293"/>
              <a:gd name="T12" fmla="*/ 2849 w 5492"/>
              <a:gd name="T13" fmla="*/ 3622 h 4293"/>
              <a:gd name="T14" fmla="*/ 5194 w 5492"/>
              <a:gd name="T15" fmla="*/ 852 h 4293"/>
              <a:gd name="T16" fmla="*/ 4431 w 5492"/>
              <a:gd name="T17" fmla="*/ 373 h 4293"/>
              <a:gd name="T18" fmla="*/ 3574 w 5492"/>
              <a:gd name="T19" fmla="*/ 85 h 4293"/>
              <a:gd name="T20" fmla="*/ 2746 w 5492"/>
              <a:gd name="T21" fmla="*/ 0 h 4293"/>
              <a:gd name="T22" fmla="*/ 1919 w 5492"/>
              <a:gd name="T23" fmla="*/ 85 h 4293"/>
              <a:gd name="T24" fmla="*/ 1060 w 5492"/>
              <a:gd name="T25" fmla="*/ 373 h 4293"/>
              <a:gd name="T26" fmla="*/ 299 w 5492"/>
              <a:gd name="T27" fmla="*/ 852 h 4293"/>
              <a:gd name="T28" fmla="*/ 12 w 5492"/>
              <a:gd name="T29" fmla="*/ 1157 h 4293"/>
              <a:gd name="T30" fmla="*/ 71 w 5492"/>
              <a:gd name="T31" fmla="*/ 1432 h 4293"/>
              <a:gd name="T32" fmla="*/ 288 w 5492"/>
              <a:gd name="T33" fmla="*/ 1543 h 4293"/>
              <a:gd name="T34" fmla="*/ 522 w 5492"/>
              <a:gd name="T35" fmla="*/ 1477 h 4293"/>
              <a:gd name="T36" fmla="*/ 958 w 5492"/>
              <a:gd name="T37" fmla="*/ 1134 h 4293"/>
              <a:gd name="T38" fmla="*/ 1625 w 5492"/>
              <a:gd name="T39" fmla="*/ 813 h 4293"/>
              <a:gd name="T40" fmla="*/ 2746 w 5492"/>
              <a:gd name="T41" fmla="*/ 633 h 4293"/>
              <a:gd name="T42" fmla="*/ 3868 w 5492"/>
              <a:gd name="T43" fmla="*/ 813 h 4293"/>
              <a:gd name="T44" fmla="*/ 4534 w 5492"/>
              <a:gd name="T45" fmla="*/ 1134 h 4293"/>
              <a:gd name="T46" fmla="*/ 4969 w 5492"/>
              <a:gd name="T47" fmla="*/ 1477 h 4293"/>
              <a:gd name="T48" fmla="*/ 5263 w 5492"/>
              <a:gd name="T49" fmla="*/ 1532 h 4293"/>
              <a:gd name="T50" fmla="*/ 5456 w 5492"/>
              <a:gd name="T51" fmla="*/ 1383 h 4293"/>
              <a:gd name="T52" fmla="*/ 5456 w 5492"/>
              <a:gd name="T53" fmla="*/ 1102 h 4293"/>
              <a:gd name="T54" fmla="*/ 2332 w 5492"/>
              <a:gd name="T55" fmla="*/ 1230 h 4293"/>
              <a:gd name="T56" fmla="*/ 1094 w 5492"/>
              <a:gd name="T57" fmla="*/ 1739 h 4293"/>
              <a:gd name="T58" fmla="*/ 698 w 5492"/>
              <a:gd name="T59" fmla="*/ 2148 h 4293"/>
              <a:gd name="T60" fmla="*/ 759 w 5492"/>
              <a:gd name="T61" fmla="*/ 2452 h 4293"/>
              <a:gd name="T62" fmla="*/ 987 w 5492"/>
              <a:gd name="T63" fmla="*/ 2574 h 4293"/>
              <a:gd name="T64" fmla="*/ 1230 w 5492"/>
              <a:gd name="T65" fmla="*/ 2501 h 4293"/>
              <a:gd name="T66" fmla="*/ 1844 w 5492"/>
              <a:gd name="T67" fmla="*/ 2056 h 4293"/>
              <a:gd name="T68" fmla="*/ 2743 w 5492"/>
              <a:gd name="T69" fmla="*/ 1844 h 4293"/>
              <a:gd name="T70" fmla="*/ 3643 w 5492"/>
              <a:gd name="T71" fmla="*/ 2056 h 4293"/>
              <a:gd name="T72" fmla="*/ 4255 w 5492"/>
              <a:gd name="T73" fmla="*/ 2501 h 4293"/>
              <a:gd name="T74" fmla="*/ 4562 w 5492"/>
              <a:gd name="T75" fmla="*/ 2561 h 4293"/>
              <a:gd name="T76" fmla="*/ 4763 w 5492"/>
              <a:gd name="T77" fmla="*/ 2397 h 4293"/>
              <a:gd name="T78" fmla="*/ 4763 w 5492"/>
              <a:gd name="T79" fmla="*/ 2088 h 4293"/>
              <a:gd name="T80" fmla="*/ 4167 w 5492"/>
              <a:gd name="T81" fmla="*/ 1589 h 4293"/>
              <a:gd name="T82" fmla="*/ 2881 w 5492"/>
              <a:gd name="T83" fmla="*/ 1203 h 4293"/>
              <a:gd name="T84" fmla="*/ 2362 w 5492"/>
              <a:gd name="T85" fmla="*/ 2451 h 4293"/>
              <a:gd name="T86" fmla="*/ 1694 w 5492"/>
              <a:gd name="T87" fmla="*/ 2819 h 4293"/>
              <a:gd name="T88" fmla="*/ 1546 w 5492"/>
              <a:gd name="T89" fmla="*/ 3074 h 4293"/>
              <a:gd name="T90" fmla="*/ 1637 w 5492"/>
              <a:gd name="T91" fmla="*/ 3334 h 4293"/>
              <a:gd name="T92" fmla="*/ 1860 w 5492"/>
              <a:gd name="T93" fmla="*/ 3429 h 4293"/>
              <a:gd name="T94" fmla="*/ 2082 w 5492"/>
              <a:gd name="T95" fmla="*/ 3334 h 4293"/>
              <a:gd name="T96" fmla="*/ 2429 w 5492"/>
              <a:gd name="T97" fmla="*/ 3100 h 4293"/>
              <a:gd name="T98" fmla="*/ 2793 w 5492"/>
              <a:gd name="T99" fmla="*/ 3040 h 4293"/>
              <a:gd name="T100" fmla="*/ 3228 w 5492"/>
              <a:gd name="T101" fmla="*/ 3184 h 4293"/>
              <a:gd name="T102" fmla="*/ 3487 w 5492"/>
              <a:gd name="T103" fmla="*/ 3393 h 4293"/>
              <a:gd name="T104" fmla="*/ 3780 w 5492"/>
              <a:gd name="T105" fmla="*/ 3393 h 4293"/>
              <a:gd name="T106" fmla="*/ 3934 w 5492"/>
              <a:gd name="T107" fmla="*/ 3197 h 4293"/>
              <a:gd name="T108" fmla="*/ 3878 w 5492"/>
              <a:gd name="T109" fmla="*/ 2900 h 4293"/>
              <a:gd name="T110" fmla="*/ 3417 w 5492"/>
              <a:gd name="T111" fmla="*/ 2556 h 4293"/>
              <a:gd name="T112" fmla="*/ 2746 w 5492"/>
              <a:gd name="T113" fmla="*/ 2403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92" h="4293">
                <a:moveTo>
                  <a:pt x="2747" y="3607"/>
                </a:moveTo>
                <a:lnTo>
                  <a:pt x="2711" y="3609"/>
                </a:lnTo>
                <a:lnTo>
                  <a:pt x="2645" y="3622"/>
                </a:lnTo>
                <a:lnTo>
                  <a:pt x="2583" y="3649"/>
                </a:lnTo>
                <a:lnTo>
                  <a:pt x="2528" y="3685"/>
                </a:lnTo>
                <a:lnTo>
                  <a:pt x="2481" y="3733"/>
                </a:lnTo>
                <a:lnTo>
                  <a:pt x="2443" y="3787"/>
                </a:lnTo>
                <a:lnTo>
                  <a:pt x="2417" y="3848"/>
                </a:lnTo>
                <a:lnTo>
                  <a:pt x="2403" y="3916"/>
                </a:lnTo>
                <a:lnTo>
                  <a:pt x="2403" y="3950"/>
                </a:lnTo>
                <a:lnTo>
                  <a:pt x="2403" y="3986"/>
                </a:lnTo>
                <a:lnTo>
                  <a:pt x="2417" y="4052"/>
                </a:lnTo>
                <a:lnTo>
                  <a:pt x="2443" y="4114"/>
                </a:lnTo>
                <a:lnTo>
                  <a:pt x="2481" y="4169"/>
                </a:lnTo>
                <a:lnTo>
                  <a:pt x="2527" y="4215"/>
                </a:lnTo>
                <a:lnTo>
                  <a:pt x="2583" y="4253"/>
                </a:lnTo>
                <a:lnTo>
                  <a:pt x="2645" y="4279"/>
                </a:lnTo>
                <a:lnTo>
                  <a:pt x="2711" y="4293"/>
                </a:lnTo>
                <a:lnTo>
                  <a:pt x="2747" y="4293"/>
                </a:lnTo>
                <a:lnTo>
                  <a:pt x="2783" y="4293"/>
                </a:lnTo>
                <a:lnTo>
                  <a:pt x="2849" y="4279"/>
                </a:lnTo>
                <a:lnTo>
                  <a:pt x="2911" y="4253"/>
                </a:lnTo>
                <a:lnTo>
                  <a:pt x="2966" y="4215"/>
                </a:lnTo>
                <a:lnTo>
                  <a:pt x="3013" y="4169"/>
                </a:lnTo>
                <a:lnTo>
                  <a:pt x="3051" y="4114"/>
                </a:lnTo>
                <a:lnTo>
                  <a:pt x="3077" y="4052"/>
                </a:lnTo>
                <a:lnTo>
                  <a:pt x="3090" y="3986"/>
                </a:lnTo>
                <a:lnTo>
                  <a:pt x="3091" y="3950"/>
                </a:lnTo>
                <a:lnTo>
                  <a:pt x="3090" y="3916"/>
                </a:lnTo>
                <a:lnTo>
                  <a:pt x="3077" y="3848"/>
                </a:lnTo>
                <a:lnTo>
                  <a:pt x="3051" y="3787"/>
                </a:lnTo>
                <a:lnTo>
                  <a:pt x="3013" y="3733"/>
                </a:lnTo>
                <a:lnTo>
                  <a:pt x="2966" y="3685"/>
                </a:lnTo>
                <a:lnTo>
                  <a:pt x="2911" y="3648"/>
                </a:lnTo>
                <a:lnTo>
                  <a:pt x="2849" y="3622"/>
                </a:lnTo>
                <a:lnTo>
                  <a:pt x="2783" y="3609"/>
                </a:lnTo>
                <a:lnTo>
                  <a:pt x="2747" y="3607"/>
                </a:lnTo>
                <a:close/>
                <a:moveTo>
                  <a:pt x="5399" y="1030"/>
                </a:moveTo>
                <a:lnTo>
                  <a:pt x="5332" y="968"/>
                </a:lnTo>
                <a:lnTo>
                  <a:pt x="5194" y="852"/>
                </a:lnTo>
                <a:lnTo>
                  <a:pt x="5050" y="741"/>
                </a:lnTo>
                <a:lnTo>
                  <a:pt x="4902" y="638"/>
                </a:lnTo>
                <a:lnTo>
                  <a:pt x="4749" y="542"/>
                </a:lnTo>
                <a:lnTo>
                  <a:pt x="4592" y="454"/>
                </a:lnTo>
                <a:lnTo>
                  <a:pt x="4431" y="373"/>
                </a:lnTo>
                <a:lnTo>
                  <a:pt x="4266" y="300"/>
                </a:lnTo>
                <a:lnTo>
                  <a:pt x="4098" y="235"/>
                </a:lnTo>
                <a:lnTo>
                  <a:pt x="3927" y="178"/>
                </a:lnTo>
                <a:lnTo>
                  <a:pt x="3751" y="127"/>
                </a:lnTo>
                <a:lnTo>
                  <a:pt x="3574" y="85"/>
                </a:lnTo>
                <a:lnTo>
                  <a:pt x="3394" y="52"/>
                </a:lnTo>
                <a:lnTo>
                  <a:pt x="3211" y="26"/>
                </a:lnTo>
                <a:lnTo>
                  <a:pt x="3026" y="10"/>
                </a:lnTo>
                <a:lnTo>
                  <a:pt x="2839" y="2"/>
                </a:lnTo>
                <a:lnTo>
                  <a:pt x="2746" y="0"/>
                </a:lnTo>
                <a:lnTo>
                  <a:pt x="2652" y="2"/>
                </a:lnTo>
                <a:lnTo>
                  <a:pt x="2466" y="10"/>
                </a:lnTo>
                <a:lnTo>
                  <a:pt x="2282" y="26"/>
                </a:lnTo>
                <a:lnTo>
                  <a:pt x="2099" y="52"/>
                </a:lnTo>
                <a:lnTo>
                  <a:pt x="1919" y="85"/>
                </a:lnTo>
                <a:lnTo>
                  <a:pt x="1740" y="127"/>
                </a:lnTo>
                <a:lnTo>
                  <a:pt x="1566" y="178"/>
                </a:lnTo>
                <a:lnTo>
                  <a:pt x="1395" y="235"/>
                </a:lnTo>
                <a:lnTo>
                  <a:pt x="1226" y="300"/>
                </a:lnTo>
                <a:lnTo>
                  <a:pt x="1060" y="373"/>
                </a:lnTo>
                <a:lnTo>
                  <a:pt x="899" y="454"/>
                </a:lnTo>
                <a:lnTo>
                  <a:pt x="742" y="542"/>
                </a:lnTo>
                <a:lnTo>
                  <a:pt x="590" y="638"/>
                </a:lnTo>
                <a:lnTo>
                  <a:pt x="441" y="741"/>
                </a:lnTo>
                <a:lnTo>
                  <a:pt x="299" y="852"/>
                </a:lnTo>
                <a:lnTo>
                  <a:pt x="160" y="970"/>
                </a:lnTo>
                <a:lnTo>
                  <a:pt x="93" y="1030"/>
                </a:lnTo>
                <a:lnTo>
                  <a:pt x="71" y="1053"/>
                </a:lnTo>
                <a:lnTo>
                  <a:pt x="35" y="1104"/>
                </a:lnTo>
                <a:lnTo>
                  <a:pt x="12" y="1157"/>
                </a:lnTo>
                <a:lnTo>
                  <a:pt x="0" y="1215"/>
                </a:lnTo>
                <a:lnTo>
                  <a:pt x="0" y="1272"/>
                </a:lnTo>
                <a:lnTo>
                  <a:pt x="12" y="1328"/>
                </a:lnTo>
                <a:lnTo>
                  <a:pt x="35" y="1383"/>
                </a:lnTo>
                <a:lnTo>
                  <a:pt x="71" y="1432"/>
                </a:lnTo>
                <a:lnTo>
                  <a:pt x="93" y="1455"/>
                </a:lnTo>
                <a:lnTo>
                  <a:pt x="117" y="1477"/>
                </a:lnTo>
                <a:lnTo>
                  <a:pt x="170" y="1510"/>
                </a:lnTo>
                <a:lnTo>
                  <a:pt x="228" y="1532"/>
                </a:lnTo>
                <a:lnTo>
                  <a:pt x="288" y="1543"/>
                </a:lnTo>
                <a:lnTo>
                  <a:pt x="319" y="1543"/>
                </a:lnTo>
                <a:lnTo>
                  <a:pt x="350" y="1543"/>
                </a:lnTo>
                <a:lnTo>
                  <a:pt x="411" y="1532"/>
                </a:lnTo>
                <a:lnTo>
                  <a:pt x="469" y="1510"/>
                </a:lnTo>
                <a:lnTo>
                  <a:pt x="522" y="1477"/>
                </a:lnTo>
                <a:lnTo>
                  <a:pt x="546" y="1455"/>
                </a:lnTo>
                <a:lnTo>
                  <a:pt x="601" y="1405"/>
                </a:lnTo>
                <a:lnTo>
                  <a:pt x="716" y="1308"/>
                </a:lnTo>
                <a:lnTo>
                  <a:pt x="834" y="1218"/>
                </a:lnTo>
                <a:lnTo>
                  <a:pt x="958" y="1134"/>
                </a:lnTo>
                <a:lnTo>
                  <a:pt x="1085" y="1056"/>
                </a:lnTo>
                <a:lnTo>
                  <a:pt x="1215" y="986"/>
                </a:lnTo>
                <a:lnTo>
                  <a:pt x="1349" y="922"/>
                </a:lnTo>
                <a:lnTo>
                  <a:pt x="1485" y="865"/>
                </a:lnTo>
                <a:lnTo>
                  <a:pt x="1625" y="813"/>
                </a:lnTo>
                <a:lnTo>
                  <a:pt x="1768" y="768"/>
                </a:lnTo>
                <a:lnTo>
                  <a:pt x="1985" y="712"/>
                </a:lnTo>
                <a:lnTo>
                  <a:pt x="2285" y="662"/>
                </a:lnTo>
                <a:lnTo>
                  <a:pt x="2590" y="636"/>
                </a:lnTo>
                <a:lnTo>
                  <a:pt x="2746" y="633"/>
                </a:lnTo>
                <a:lnTo>
                  <a:pt x="2901" y="636"/>
                </a:lnTo>
                <a:lnTo>
                  <a:pt x="3208" y="662"/>
                </a:lnTo>
                <a:lnTo>
                  <a:pt x="3506" y="712"/>
                </a:lnTo>
                <a:lnTo>
                  <a:pt x="3725" y="768"/>
                </a:lnTo>
                <a:lnTo>
                  <a:pt x="3868" y="813"/>
                </a:lnTo>
                <a:lnTo>
                  <a:pt x="4007" y="865"/>
                </a:lnTo>
                <a:lnTo>
                  <a:pt x="4144" y="922"/>
                </a:lnTo>
                <a:lnTo>
                  <a:pt x="4277" y="986"/>
                </a:lnTo>
                <a:lnTo>
                  <a:pt x="4408" y="1056"/>
                </a:lnTo>
                <a:lnTo>
                  <a:pt x="4534" y="1134"/>
                </a:lnTo>
                <a:lnTo>
                  <a:pt x="4657" y="1218"/>
                </a:lnTo>
                <a:lnTo>
                  <a:pt x="4776" y="1307"/>
                </a:lnTo>
                <a:lnTo>
                  <a:pt x="4890" y="1403"/>
                </a:lnTo>
                <a:lnTo>
                  <a:pt x="4946" y="1455"/>
                </a:lnTo>
                <a:lnTo>
                  <a:pt x="4969" y="1477"/>
                </a:lnTo>
                <a:lnTo>
                  <a:pt x="5023" y="1509"/>
                </a:lnTo>
                <a:lnTo>
                  <a:pt x="5082" y="1532"/>
                </a:lnTo>
                <a:lnTo>
                  <a:pt x="5142" y="1542"/>
                </a:lnTo>
                <a:lnTo>
                  <a:pt x="5203" y="1542"/>
                </a:lnTo>
                <a:lnTo>
                  <a:pt x="5263" y="1532"/>
                </a:lnTo>
                <a:lnTo>
                  <a:pt x="5322" y="1509"/>
                </a:lnTo>
                <a:lnTo>
                  <a:pt x="5375" y="1477"/>
                </a:lnTo>
                <a:lnTo>
                  <a:pt x="5399" y="1455"/>
                </a:lnTo>
                <a:lnTo>
                  <a:pt x="5422" y="1432"/>
                </a:lnTo>
                <a:lnTo>
                  <a:pt x="5456" y="1383"/>
                </a:lnTo>
                <a:lnTo>
                  <a:pt x="5481" y="1328"/>
                </a:lnTo>
                <a:lnTo>
                  <a:pt x="5492" y="1272"/>
                </a:lnTo>
                <a:lnTo>
                  <a:pt x="5492" y="1215"/>
                </a:lnTo>
                <a:lnTo>
                  <a:pt x="5481" y="1157"/>
                </a:lnTo>
                <a:lnTo>
                  <a:pt x="5456" y="1102"/>
                </a:lnTo>
                <a:lnTo>
                  <a:pt x="5422" y="1053"/>
                </a:lnTo>
                <a:lnTo>
                  <a:pt x="5399" y="1030"/>
                </a:lnTo>
                <a:close/>
                <a:moveTo>
                  <a:pt x="2743" y="1202"/>
                </a:moveTo>
                <a:lnTo>
                  <a:pt x="2604" y="1203"/>
                </a:lnTo>
                <a:lnTo>
                  <a:pt x="2332" y="1230"/>
                </a:lnTo>
                <a:lnTo>
                  <a:pt x="2066" y="1282"/>
                </a:lnTo>
                <a:lnTo>
                  <a:pt x="1807" y="1360"/>
                </a:lnTo>
                <a:lnTo>
                  <a:pt x="1557" y="1462"/>
                </a:lnTo>
                <a:lnTo>
                  <a:pt x="1320" y="1589"/>
                </a:lnTo>
                <a:lnTo>
                  <a:pt x="1094" y="1739"/>
                </a:lnTo>
                <a:lnTo>
                  <a:pt x="882" y="1912"/>
                </a:lnTo>
                <a:lnTo>
                  <a:pt x="782" y="2008"/>
                </a:lnTo>
                <a:lnTo>
                  <a:pt x="759" y="2033"/>
                </a:lnTo>
                <a:lnTo>
                  <a:pt x="722" y="2088"/>
                </a:lnTo>
                <a:lnTo>
                  <a:pt x="698" y="2148"/>
                </a:lnTo>
                <a:lnTo>
                  <a:pt x="686" y="2211"/>
                </a:lnTo>
                <a:lnTo>
                  <a:pt x="686" y="2275"/>
                </a:lnTo>
                <a:lnTo>
                  <a:pt x="698" y="2337"/>
                </a:lnTo>
                <a:lnTo>
                  <a:pt x="722" y="2397"/>
                </a:lnTo>
                <a:lnTo>
                  <a:pt x="759" y="2452"/>
                </a:lnTo>
                <a:lnTo>
                  <a:pt x="782" y="2478"/>
                </a:lnTo>
                <a:lnTo>
                  <a:pt x="808" y="2501"/>
                </a:lnTo>
                <a:lnTo>
                  <a:pt x="863" y="2537"/>
                </a:lnTo>
                <a:lnTo>
                  <a:pt x="924" y="2561"/>
                </a:lnTo>
                <a:lnTo>
                  <a:pt x="987" y="2574"/>
                </a:lnTo>
                <a:lnTo>
                  <a:pt x="1019" y="2576"/>
                </a:lnTo>
                <a:lnTo>
                  <a:pt x="1052" y="2574"/>
                </a:lnTo>
                <a:lnTo>
                  <a:pt x="1115" y="2561"/>
                </a:lnTo>
                <a:lnTo>
                  <a:pt x="1176" y="2537"/>
                </a:lnTo>
                <a:lnTo>
                  <a:pt x="1230" y="2501"/>
                </a:lnTo>
                <a:lnTo>
                  <a:pt x="1256" y="2478"/>
                </a:lnTo>
                <a:lnTo>
                  <a:pt x="1331" y="2404"/>
                </a:lnTo>
                <a:lnTo>
                  <a:pt x="1493" y="2272"/>
                </a:lnTo>
                <a:lnTo>
                  <a:pt x="1664" y="2155"/>
                </a:lnTo>
                <a:lnTo>
                  <a:pt x="1844" y="2056"/>
                </a:lnTo>
                <a:lnTo>
                  <a:pt x="2033" y="1974"/>
                </a:lnTo>
                <a:lnTo>
                  <a:pt x="2229" y="1910"/>
                </a:lnTo>
                <a:lnTo>
                  <a:pt x="2432" y="1869"/>
                </a:lnTo>
                <a:lnTo>
                  <a:pt x="2638" y="1847"/>
                </a:lnTo>
                <a:lnTo>
                  <a:pt x="2743" y="1844"/>
                </a:lnTo>
                <a:lnTo>
                  <a:pt x="2848" y="1847"/>
                </a:lnTo>
                <a:lnTo>
                  <a:pt x="3055" y="1869"/>
                </a:lnTo>
                <a:lnTo>
                  <a:pt x="3257" y="1910"/>
                </a:lnTo>
                <a:lnTo>
                  <a:pt x="3453" y="1974"/>
                </a:lnTo>
                <a:lnTo>
                  <a:pt x="3643" y="2056"/>
                </a:lnTo>
                <a:lnTo>
                  <a:pt x="3823" y="2155"/>
                </a:lnTo>
                <a:lnTo>
                  <a:pt x="3994" y="2272"/>
                </a:lnTo>
                <a:lnTo>
                  <a:pt x="4154" y="2404"/>
                </a:lnTo>
                <a:lnTo>
                  <a:pt x="4230" y="2478"/>
                </a:lnTo>
                <a:lnTo>
                  <a:pt x="4255" y="2501"/>
                </a:lnTo>
                <a:lnTo>
                  <a:pt x="4311" y="2537"/>
                </a:lnTo>
                <a:lnTo>
                  <a:pt x="4372" y="2561"/>
                </a:lnTo>
                <a:lnTo>
                  <a:pt x="4435" y="2574"/>
                </a:lnTo>
                <a:lnTo>
                  <a:pt x="4500" y="2574"/>
                </a:lnTo>
                <a:lnTo>
                  <a:pt x="4562" y="2561"/>
                </a:lnTo>
                <a:lnTo>
                  <a:pt x="4622" y="2537"/>
                </a:lnTo>
                <a:lnTo>
                  <a:pt x="4678" y="2501"/>
                </a:lnTo>
                <a:lnTo>
                  <a:pt x="4703" y="2478"/>
                </a:lnTo>
                <a:lnTo>
                  <a:pt x="4727" y="2452"/>
                </a:lnTo>
                <a:lnTo>
                  <a:pt x="4763" y="2397"/>
                </a:lnTo>
                <a:lnTo>
                  <a:pt x="4788" y="2337"/>
                </a:lnTo>
                <a:lnTo>
                  <a:pt x="4801" y="2275"/>
                </a:lnTo>
                <a:lnTo>
                  <a:pt x="4801" y="2211"/>
                </a:lnTo>
                <a:lnTo>
                  <a:pt x="4788" y="2148"/>
                </a:lnTo>
                <a:lnTo>
                  <a:pt x="4763" y="2088"/>
                </a:lnTo>
                <a:lnTo>
                  <a:pt x="4727" y="2033"/>
                </a:lnTo>
                <a:lnTo>
                  <a:pt x="4703" y="2008"/>
                </a:lnTo>
                <a:lnTo>
                  <a:pt x="4603" y="1912"/>
                </a:lnTo>
                <a:lnTo>
                  <a:pt x="4392" y="1739"/>
                </a:lnTo>
                <a:lnTo>
                  <a:pt x="4167" y="1589"/>
                </a:lnTo>
                <a:lnTo>
                  <a:pt x="3928" y="1462"/>
                </a:lnTo>
                <a:lnTo>
                  <a:pt x="3679" y="1360"/>
                </a:lnTo>
                <a:lnTo>
                  <a:pt x="3421" y="1282"/>
                </a:lnTo>
                <a:lnTo>
                  <a:pt x="3155" y="1230"/>
                </a:lnTo>
                <a:lnTo>
                  <a:pt x="2881" y="1203"/>
                </a:lnTo>
                <a:lnTo>
                  <a:pt x="2743" y="1202"/>
                </a:lnTo>
                <a:close/>
                <a:moveTo>
                  <a:pt x="2746" y="2403"/>
                </a:moveTo>
                <a:lnTo>
                  <a:pt x="2668" y="2404"/>
                </a:lnTo>
                <a:lnTo>
                  <a:pt x="2514" y="2420"/>
                </a:lnTo>
                <a:lnTo>
                  <a:pt x="2362" y="2451"/>
                </a:lnTo>
                <a:lnTo>
                  <a:pt x="2217" y="2497"/>
                </a:lnTo>
                <a:lnTo>
                  <a:pt x="2076" y="2556"/>
                </a:lnTo>
                <a:lnTo>
                  <a:pt x="1940" y="2631"/>
                </a:lnTo>
                <a:lnTo>
                  <a:pt x="1814" y="2719"/>
                </a:lnTo>
                <a:lnTo>
                  <a:pt x="1694" y="2819"/>
                </a:lnTo>
                <a:lnTo>
                  <a:pt x="1637" y="2876"/>
                </a:lnTo>
                <a:lnTo>
                  <a:pt x="1615" y="2900"/>
                </a:lnTo>
                <a:lnTo>
                  <a:pt x="1580" y="2955"/>
                </a:lnTo>
                <a:lnTo>
                  <a:pt x="1557" y="3012"/>
                </a:lnTo>
                <a:lnTo>
                  <a:pt x="1546" y="3074"/>
                </a:lnTo>
                <a:lnTo>
                  <a:pt x="1546" y="3136"/>
                </a:lnTo>
                <a:lnTo>
                  <a:pt x="1557" y="3197"/>
                </a:lnTo>
                <a:lnTo>
                  <a:pt x="1580" y="3256"/>
                </a:lnTo>
                <a:lnTo>
                  <a:pt x="1615" y="3309"/>
                </a:lnTo>
                <a:lnTo>
                  <a:pt x="1637" y="3334"/>
                </a:lnTo>
                <a:lnTo>
                  <a:pt x="1661" y="3357"/>
                </a:lnTo>
                <a:lnTo>
                  <a:pt x="1713" y="3393"/>
                </a:lnTo>
                <a:lnTo>
                  <a:pt x="1769" y="3416"/>
                </a:lnTo>
                <a:lnTo>
                  <a:pt x="1830" y="3427"/>
                </a:lnTo>
                <a:lnTo>
                  <a:pt x="1860" y="3429"/>
                </a:lnTo>
                <a:lnTo>
                  <a:pt x="1890" y="3427"/>
                </a:lnTo>
                <a:lnTo>
                  <a:pt x="1949" y="3416"/>
                </a:lnTo>
                <a:lnTo>
                  <a:pt x="2005" y="3393"/>
                </a:lnTo>
                <a:lnTo>
                  <a:pt x="2057" y="3357"/>
                </a:lnTo>
                <a:lnTo>
                  <a:pt x="2082" y="3334"/>
                </a:lnTo>
                <a:lnTo>
                  <a:pt x="2115" y="3300"/>
                </a:lnTo>
                <a:lnTo>
                  <a:pt x="2187" y="3239"/>
                </a:lnTo>
                <a:lnTo>
                  <a:pt x="2263" y="3184"/>
                </a:lnTo>
                <a:lnTo>
                  <a:pt x="2344" y="3138"/>
                </a:lnTo>
                <a:lnTo>
                  <a:pt x="2429" y="3100"/>
                </a:lnTo>
                <a:lnTo>
                  <a:pt x="2517" y="3070"/>
                </a:lnTo>
                <a:lnTo>
                  <a:pt x="2607" y="3051"/>
                </a:lnTo>
                <a:lnTo>
                  <a:pt x="2699" y="3041"/>
                </a:lnTo>
                <a:lnTo>
                  <a:pt x="2746" y="3040"/>
                </a:lnTo>
                <a:lnTo>
                  <a:pt x="2793" y="3040"/>
                </a:lnTo>
                <a:lnTo>
                  <a:pt x="2885" y="3051"/>
                </a:lnTo>
                <a:lnTo>
                  <a:pt x="2976" y="3070"/>
                </a:lnTo>
                <a:lnTo>
                  <a:pt x="3064" y="3100"/>
                </a:lnTo>
                <a:lnTo>
                  <a:pt x="3147" y="3138"/>
                </a:lnTo>
                <a:lnTo>
                  <a:pt x="3228" y="3184"/>
                </a:lnTo>
                <a:lnTo>
                  <a:pt x="3304" y="3239"/>
                </a:lnTo>
                <a:lnTo>
                  <a:pt x="3376" y="3300"/>
                </a:lnTo>
                <a:lnTo>
                  <a:pt x="3411" y="3334"/>
                </a:lnTo>
                <a:lnTo>
                  <a:pt x="3434" y="3357"/>
                </a:lnTo>
                <a:lnTo>
                  <a:pt x="3487" y="3393"/>
                </a:lnTo>
                <a:lnTo>
                  <a:pt x="3543" y="3416"/>
                </a:lnTo>
                <a:lnTo>
                  <a:pt x="3603" y="3427"/>
                </a:lnTo>
                <a:lnTo>
                  <a:pt x="3663" y="3427"/>
                </a:lnTo>
                <a:lnTo>
                  <a:pt x="3722" y="3416"/>
                </a:lnTo>
                <a:lnTo>
                  <a:pt x="3780" y="3393"/>
                </a:lnTo>
                <a:lnTo>
                  <a:pt x="3832" y="3357"/>
                </a:lnTo>
                <a:lnTo>
                  <a:pt x="3855" y="3334"/>
                </a:lnTo>
                <a:lnTo>
                  <a:pt x="3878" y="3309"/>
                </a:lnTo>
                <a:lnTo>
                  <a:pt x="3912" y="3256"/>
                </a:lnTo>
                <a:lnTo>
                  <a:pt x="3934" y="3197"/>
                </a:lnTo>
                <a:lnTo>
                  <a:pt x="3945" y="3136"/>
                </a:lnTo>
                <a:lnTo>
                  <a:pt x="3945" y="3074"/>
                </a:lnTo>
                <a:lnTo>
                  <a:pt x="3934" y="3012"/>
                </a:lnTo>
                <a:lnTo>
                  <a:pt x="3912" y="2955"/>
                </a:lnTo>
                <a:lnTo>
                  <a:pt x="3878" y="2900"/>
                </a:lnTo>
                <a:lnTo>
                  <a:pt x="3855" y="2876"/>
                </a:lnTo>
                <a:lnTo>
                  <a:pt x="3798" y="2819"/>
                </a:lnTo>
                <a:lnTo>
                  <a:pt x="3679" y="2719"/>
                </a:lnTo>
                <a:lnTo>
                  <a:pt x="3551" y="2631"/>
                </a:lnTo>
                <a:lnTo>
                  <a:pt x="3417" y="2556"/>
                </a:lnTo>
                <a:lnTo>
                  <a:pt x="3276" y="2497"/>
                </a:lnTo>
                <a:lnTo>
                  <a:pt x="3130" y="2451"/>
                </a:lnTo>
                <a:lnTo>
                  <a:pt x="2979" y="2420"/>
                </a:lnTo>
                <a:lnTo>
                  <a:pt x="2825" y="2404"/>
                </a:lnTo>
                <a:lnTo>
                  <a:pt x="2746" y="2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BCCE52-1E40-FB7E-10D1-D4453D023611}"/>
              </a:ext>
            </a:extLst>
          </p:cNvPr>
          <p:cNvSpPr/>
          <p:nvPr/>
        </p:nvSpPr>
        <p:spPr>
          <a:xfrm>
            <a:off x="8244823" y="3959836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9CDD72-5797-3953-C0DC-41533FA4C27B}"/>
              </a:ext>
            </a:extLst>
          </p:cNvPr>
          <p:cNvGrpSpPr/>
          <p:nvPr/>
        </p:nvGrpSpPr>
        <p:grpSpPr>
          <a:xfrm>
            <a:off x="6141665" y="4147111"/>
            <a:ext cx="2073460" cy="473032"/>
            <a:chOff x="6552286" y="3898875"/>
            <a:chExt cx="2073460" cy="473032"/>
          </a:xfrm>
          <a:solidFill>
            <a:srgbClr val="FFC000"/>
          </a:solidFill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2A75D374-EC6C-D69B-179F-A470E1131192}"/>
                </a:ext>
              </a:extLst>
            </p:cNvPr>
            <p:cNvSpPr/>
            <p:nvPr/>
          </p:nvSpPr>
          <p:spPr>
            <a:xfrm rot="3795186">
              <a:off x="8267012" y="3875258"/>
              <a:ext cx="244435" cy="473032"/>
            </a:xfrm>
            <a:prstGeom prst="triangle">
              <a:avLst/>
            </a:prstGeom>
            <a:grpFill/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3DC9DAB-7BF5-1F6D-1C26-EA5D79F79952}"/>
                </a:ext>
              </a:extLst>
            </p:cNvPr>
            <p:cNvSpPr/>
            <p:nvPr/>
          </p:nvSpPr>
          <p:spPr>
            <a:xfrm>
              <a:off x="6552286" y="3898875"/>
              <a:ext cx="1884544" cy="4730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b="1" i="1" kern="0" dirty="0">
                  <a:solidFill>
                    <a:prstClr val="white"/>
                  </a:solidFill>
                </a:rPr>
                <a:t>2</a:t>
              </a:r>
              <a:r>
                <a:rPr lang="ko-KR" altLang="en-US" b="1" i="1" kern="0" dirty="0">
                  <a:solidFill>
                    <a:prstClr val="white"/>
                  </a:solidFill>
                </a:rPr>
                <a:t>조</a:t>
              </a:r>
              <a:endParaRPr lang="en-US" altLang="ko-KR" b="1" i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F53371-9071-50A8-C1F5-904BBE0EA058}"/>
              </a:ext>
            </a:extLst>
          </p:cNvPr>
          <p:cNvGrpSpPr/>
          <p:nvPr/>
        </p:nvGrpSpPr>
        <p:grpSpPr>
          <a:xfrm>
            <a:off x="3876353" y="2620657"/>
            <a:ext cx="3713433" cy="473032"/>
            <a:chOff x="3308496" y="2564318"/>
            <a:chExt cx="3713433" cy="473032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CF91F46-845C-2E3B-0D2E-858982163FFC}"/>
                </a:ext>
              </a:extLst>
            </p:cNvPr>
            <p:cNvSpPr/>
            <p:nvPr/>
          </p:nvSpPr>
          <p:spPr>
            <a:xfrm rot="14711020">
              <a:off x="3422794" y="2564316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E4364EC-9E79-DAD9-401B-58DAFA8F0912}"/>
                </a:ext>
              </a:extLst>
            </p:cNvPr>
            <p:cNvSpPr/>
            <p:nvPr/>
          </p:nvSpPr>
          <p:spPr>
            <a:xfrm>
              <a:off x="3496412" y="2564318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감사합니다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6720542-6141-7037-713D-ABEBE0439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89" y="2646970"/>
            <a:ext cx="420402" cy="42040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EF23B50-308D-C64B-0605-8AF2C2BE2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48" y="4055461"/>
            <a:ext cx="492749" cy="4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9E739EC-8E0F-A1DC-B0B4-A5CE97B7FF32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129" name="사각형: 둥근 한쪽 모서리 128">
              <a:extLst>
                <a:ext uri="{FF2B5EF4-FFF2-40B4-BE49-F238E27FC236}">
                  <a16:creationId xmlns:a16="http://schemas.microsoft.com/office/drawing/2014/main" id="{3C68A278-4041-B36C-B875-41C12C48DB94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6CF61453-45EF-5A72-1D40-2191AF7C2249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2.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개발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3769CBFD-DB37-1D61-A767-112B249C3953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68C2BCF2-8847-9CD3-3667-7E3D6E3F7250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137" name="Group 8">
                <a:extLst>
                  <a:ext uri="{FF2B5EF4-FFF2-40B4-BE49-F238E27FC236}">
                    <a16:creationId xmlns:a16="http://schemas.microsoft.com/office/drawing/2014/main" id="{66E10ED5-A624-9B42-5806-4D87907133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46" name="Freeform 9">
                  <a:extLst>
                    <a:ext uri="{FF2B5EF4-FFF2-40B4-BE49-F238E27FC236}">
                      <a16:creationId xmlns:a16="http://schemas.microsoft.com/office/drawing/2014/main" id="{E543B3B3-1DE0-9836-734B-793CCF483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7" name="Freeform 10">
                  <a:extLst>
                    <a:ext uri="{FF2B5EF4-FFF2-40B4-BE49-F238E27FC236}">
                      <a16:creationId xmlns:a16="http://schemas.microsoft.com/office/drawing/2014/main" id="{B2ECA198-0136-7323-F3B0-9A88E8443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8" name="Freeform 11">
                  <a:extLst>
                    <a:ext uri="{FF2B5EF4-FFF2-40B4-BE49-F238E27FC236}">
                      <a16:creationId xmlns:a16="http://schemas.microsoft.com/office/drawing/2014/main" id="{E3526E57-014B-6B93-08A5-54E3FF68CA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9" name="Freeform 12">
                  <a:extLst>
                    <a:ext uri="{FF2B5EF4-FFF2-40B4-BE49-F238E27FC236}">
                      <a16:creationId xmlns:a16="http://schemas.microsoft.com/office/drawing/2014/main" id="{7628E1C3-24BF-3EAB-A880-CF093E930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38" name="Group 19">
                <a:extLst>
                  <a:ext uri="{FF2B5EF4-FFF2-40B4-BE49-F238E27FC236}">
                    <a16:creationId xmlns:a16="http://schemas.microsoft.com/office/drawing/2014/main" id="{DE05F883-76B4-EECE-995A-1DDA63C66C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43" name="Freeform 20">
                  <a:extLst>
                    <a:ext uri="{FF2B5EF4-FFF2-40B4-BE49-F238E27FC236}">
                      <a16:creationId xmlns:a16="http://schemas.microsoft.com/office/drawing/2014/main" id="{4007DE21-3EF1-4895-D1BA-A7E1F99D0E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4" name="Freeform 21">
                  <a:extLst>
                    <a:ext uri="{FF2B5EF4-FFF2-40B4-BE49-F238E27FC236}">
                      <a16:creationId xmlns:a16="http://schemas.microsoft.com/office/drawing/2014/main" id="{229CB1E3-1E9C-EA0B-4122-181A15A54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5" name="Freeform 22">
                  <a:extLst>
                    <a:ext uri="{FF2B5EF4-FFF2-40B4-BE49-F238E27FC236}">
                      <a16:creationId xmlns:a16="http://schemas.microsoft.com/office/drawing/2014/main" id="{D1FE4678-A4ED-D385-7276-F8784D4AEA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28B2D234-03FE-93F3-8A4F-028B461619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4528FB7-AAAB-8DB0-7FB7-465E43F7B31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65BF2D59-84CB-17FA-23B8-AE4A79271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BBDEDF8F-B320-B116-EA15-14436E920341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EF1BD5F2-E55D-E578-F50F-5A51DAF708D3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E94A3E-D620-37E6-648D-AA1F462E5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2" y="1547896"/>
            <a:ext cx="8302892" cy="5065689"/>
          </a:xfrm>
          <a:prstGeom prst="rect">
            <a:avLst/>
          </a:prstGeom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E81FDFC-831D-416D-11D8-A8A845EA0E39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AD5330FE-F257-6160-5378-286E5BEC0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DE34B643-7615-E383-5EEA-DDB25F4EE4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D5769F8-6835-C9C0-B049-D2A792F816FD}"/>
              </a:ext>
            </a:extLst>
          </p:cNvPr>
          <p:cNvSpPr txBox="1"/>
          <p:nvPr/>
        </p:nvSpPr>
        <p:spPr>
          <a:xfrm>
            <a:off x="5179251" y="842752"/>
            <a:ext cx="303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2022.04.28 ~ 2022.05.04</a:t>
            </a:r>
          </a:p>
        </p:txBody>
      </p:sp>
    </p:spTree>
    <p:extLst>
      <p:ext uri="{BB962C8B-B14F-4D97-AF65-F5344CB8AC3E}">
        <p14:creationId xmlns:p14="http://schemas.microsoft.com/office/powerpoint/2010/main" val="317088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3. DB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모델링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98CCB-987C-849B-11AA-AE3EE2C6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48" y="1096797"/>
            <a:ext cx="9123019" cy="52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1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F3580-0866-429C-A144-50D554E06071}"/>
              </a:ext>
            </a:extLst>
          </p:cNvPr>
          <p:cNvSpPr txBox="1"/>
          <p:nvPr/>
        </p:nvSpPr>
        <p:spPr>
          <a:xfrm>
            <a:off x="1018611" y="997392"/>
            <a:ext cx="305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메인페이지</a:t>
            </a:r>
            <a:endParaRPr lang="en-US" altLang="ko-KR" b="1"/>
          </a:p>
          <a:p>
            <a:r>
              <a:rPr lang="en-US" altLang="ko-KR" sz="1400" b="1"/>
              <a:t>     </a:t>
            </a:r>
            <a:r>
              <a:rPr lang="ko-KR" altLang="en-US" sz="1400" b="1"/>
              <a:t>① 신상품</a:t>
            </a:r>
            <a:r>
              <a:rPr lang="ko-KR" altLang="en-US" b="1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B09CE-860A-490A-9CCB-3936B90D1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19" y="500514"/>
            <a:ext cx="3943628" cy="58809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727005-3170-4CAD-8DFB-B2C5BCF62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235" y="2368359"/>
            <a:ext cx="4633706" cy="3797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01BFD-0F3D-4F61-B201-C1E4C11D3484}"/>
              </a:ext>
            </a:extLst>
          </p:cNvPr>
          <p:cNvSpPr txBox="1"/>
          <p:nvPr/>
        </p:nvSpPr>
        <p:spPr>
          <a:xfrm>
            <a:off x="1516235" y="1653952"/>
            <a:ext cx="571500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400" b="1"/>
              <a:t>판매자가 </a:t>
            </a:r>
            <a:r>
              <a:rPr lang="ko-KR" altLang="en-US" sz="1400" b="1">
                <a:solidFill>
                  <a:schemeClr val="accent1"/>
                </a:solidFill>
              </a:rPr>
              <a:t>최근 등록한 상품 중 </a:t>
            </a:r>
            <a:endParaRPr lang="en-US" altLang="ko-KR" sz="1400" b="1">
              <a:solidFill>
                <a:schemeClr val="accent1"/>
              </a:solidFill>
            </a:endParaRPr>
          </a:p>
          <a:p>
            <a:r>
              <a:rPr lang="en-US" altLang="ko-KR" sz="1400" b="1">
                <a:solidFill>
                  <a:schemeClr val="accent1"/>
                </a:solidFill>
              </a:rPr>
              <a:t>8</a:t>
            </a:r>
            <a:r>
              <a:rPr lang="ko-KR" altLang="en-US" sz="1400" b="1">
                <a:solidFill>
                  <a:schemeClr val="accent1"/>
                </a:solidFill>
              </a:rPr>
              <a:t>개의 상품</a:t>
            </a:r>
            <a:r>
              <a:rPr lang="ko-KR" altLang="en-US" sz="1400" b="1"/>
              <a:t>을 메인 페이지에 보여준다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F253E6-F5DD-4355-BE37-731489C87D35}"/>
              </a:ext>
            </a:extLst>
          </p:cNvPr>
          <p:cNvSpPr/>
          <p:nvPr/>
        </p:nvSpPr>
        <p:spPr>
          <a:xfrm>
            <a:off x="6738949" y="1566333"/>
            <a:ext cx="3742784" cy="28532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F3580-0866-429C-A144-50D554E06071}"/>
              </a:ext>
            </a:extLst>
          </p:cNvPr>
          <p:cNvSpPr txBox="1"/>
          <p:nvPr/>
        </p:nvSpPr>
        <p:spPr>
          <a:xfrm>
            <a:off x="1018611" y="997392"/>
            <a:ext cx="305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메인페이지</a:t>
            </a:r>
            <a:endParaRPr lang="en-US" altLang="ko-KR" b="1"/>
          </a:p>
          <a:p>
            <a:r>
              <a:rPr lang="en-US" altLang="ko-KR" sz="1400" b="1"/>
              <a:t>     </a:t>
            </a:r>
            <a:r>
              <a:rPr lang="ko-KR" altLang="en-US" sz="1400" b="1"/>
              <a:t>② 최근 본 상품</a:t>
            </a:r>
            <a:r>
              <a:rPr lang="ko-KR" altLang="en-US" b="1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B09CE-860A-490A-9CCB-3936B90D1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19" y="500514"/>
            <a:ext cx="3943628" cy="5880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01BFD-0F3D-4F61-B201-C1E4C11D3484}"/>
              </a:ext>
            </a:extLst>
          </p:cNvPr>
          <p:cNvSpPr txBox="1"/>
          <p:nvPr/>
        </p:nvSpPr>
        <p:spPr>
          <a:xfrm>
            <a:off x="1516235" y="1653952"/>
            <a:ext cx="5715001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400" b="1"/>
              <a:t>메인 페이지에서 </a:t>
            </a:r>
            <a:r>
              <a:rPr lang="ko-KR" altLang="en-US" sz="1400" b="1">
                <a:solidFill>
                  <a:schemeClr val="accent1"/>
                </a:solidFill>
              </a:rPr>
              <a:t>사용자</a:t>
            </a:r>
            <a:r>
              <a:rPr lang="ko-KR" altLang="en-US" sz="1400" b="1"/>
              <a:t>가 본 상품중 </a:t>
            </a:r>
            <a:endParaRPr lang="en-US" altLang="ko-KR" sz="1400" b="1"/>
          </a:p>
          <a:p>
            <a:r>
              <a:rPr lang="ko-KR" altLang="en-US" sz="1400" b="1">
                <a:solidFill>
                  <a:schemeClr val="accent1"/>
                </a:solidFill>
              </a:rPr>
              <a:t>가장 최근에 본 </a:t>
            </a:r>
            <a:r>
              <a:rPr lang="en-US" altLang="ko-KR" sz="1400" b="1">
                <a:solidFill>
                  <a:schemeClr val="accent1"/>
                </a:solidFill>
              </a:rPr>
              <a:t>4</a:t>
            </a:r>
            <a:r>
              <a:rPr lang="ko-KR" altLang="en-US" sz="1400" b="1">
                <a:solidFill>
                  <a:schemeClr val="accent1"/>
                </a:solidFill>
              </a:rPr>
              <a:t>개의 상품</a:t>
            </a:r>
            <a:r>
              <a:rPr lang="ko-KR" altLang="en-US" sz="1400" b="1"/>
              <a:t>을 가져와서 보여준다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F253E6-F5DD-4355-BE37-731489C87D35}"/>
              </a:ext>
            </a:extLst>
          </p:cNvPr>
          <p:cNvSpPr/>
          <p:nvPr/>
        </p:nvSpPr>
        <p:spPr>
          <a:xfrm>
            <a:off x="6738949" y="4445000"/>
            <a:ext cx="3742784" cy="15748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33578-D638-402F-8114-07A28088B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84" y="2873361"/>
            <a:ext cx="4885315" cy="21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1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C422D7-30A6-4045-9A3C-500B7081033D}"/>
              </a:ext>
            </a:extLst>
          </p:cNvPr>
          <p:cNvSpPr txBox="1"/>
          <p:nvPr/>
        </p:nvSpPr>
        <p:spPr>
          <a:xfrm>
            <a:off x="1018611" y="997392"/>
            <a:ext cx="305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메인페이지</a:t>
            </a:r>
            <a:endParaRPr lang="en-US" altLang="ko-KR" b="1"/>
          </a:p>
          <a:p>
            <a:r>
              <a:rPr lang="en-US" altLang="ko-KR" sz="1400" b="1"/>
              <a:t>     </a:t>
            </a:r>
            <a:r>
              <a:rPr lang="ko-KR" altLang="en-US" sz="1400" b="1"/>
              <a:t>③ 구매하기 </a:t>
            </a:r>
            <a:r>
              <a:rPr lang="en-US" altLang="ko-KR" sz="1400" b="1"/>
              <a:t>- 1</a:t>
            </a:r>
            <a:r>
              <a:rPr lang="ko-KR" altLang="en-US" b="1"/>
              <a:t>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0DBEEA8-52A2-4952-BB2C-0F822C62D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095" y="1134533"/>
            <a:ext cx="2775244" cy="4425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CB8C22-1824-4D2D-9655-EE529D067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37" t="32150" r="38346" b="28029"/>
          <a:stretch/>
        </p:blipFill>
        <p:spPr>
          <a:xfrm>
            <a:off x="9422131" y="1710692"/>
            <a:ext cx="2176863" cy="318592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F253E6-F5DD-4355-BE37-731489C87D35}"/>
              </a:ext>
            </a:extLst>
          </p:cNvPr>
          <p:cNvSpPr/>
          <p:nvPr/>
        </p:nvSpPr>
        <p:spPr>
          <a:xfrm>
            <a:off x="9890464" y="4160470"/>
            <a:ext cx="1196501" cy="49947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70C0EF0-73E7-4736-B6E8-94A0EDCD824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686929" y="4410205"/>
            <a:ext cx="1203535" cy="24973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5BE85A7F-4F5E-4FDB-A1A3-6C3A8418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22" y="1134533"/>
            <a:ext cx="2775244" cy="4425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A0FC3C-C2AD-4630-88F4-228325605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188" y="1921819"/>
            <a:ext cx="2330080" cy="3323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5CCF62-1BF2-4713-B094-68FAF3E0C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39" t="10847" r="7107"/>
          <a:stretch/>
        </p:blipFill>
        <p:spPr>
          <a:xfrm>
            <a:off x="1421265" y="3347438"/>
            <a:ext cx="4076788" cy="142579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45900EF-1E3E-4FAD-A742-FDDB8FC2C4BD}"/>
              </a:ext>
            </a:extLst>
          </p:cNvPr>
          <p:cNvSpPr txBox="1"/>
          <p:nvPr/>
        </p:nvSpPr>
        <p:spPr>
          <a:xfrm>
            <a:off x="1516236" y="1687820"/>
            <a:ext cx="3851632" cy="3539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400" b="1"/>
              <a:t>메인 페이지에서 </a:t>
            </a:r>
            <a:r>
              <a:rPr lang="ko-KR" altLang="en-US" sz="1400" b="1">
                <a:solidFill>
                  <a:schemeClr val="accent1"/>
                </a:solidFill>
              </a:rPr>
              <a:t>주문하기 버튼</a:t>
            </a:r>
            <a:r>
              <a:rPr lang="ko-KR" altLang="en-US" sz="1400" b="1"/>
              <a:t>을 누르면 </a:t>
            </a:r>
            <a:endParaRPr lang="en-US" altLang="ko-KR" sz="1400" b="1"/>
          </a:p>
          <a:p>
            <a:r>
              <a:rPr lang="ko-KR" altLang="en-US" sz="1400" b="1">
                <a:solidFill>
                  <a:schemeClr val="accent1"/>
                </a:solidFill>
              </a:rPr>
              <a:t>상세페이지로 이동</a:t>
            </a:r>
            <a:r>
              <a:rPr lang="ko-KR" altLang="en-US" sz="1400" b="1"/>
              <a:t>한다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ko-KR" altLang="en-US" sz="1400" b="1"/>
              <a:t>상세페이지에서 사용자는 </a:t>
            </a:r>
            <a:endParaRPr lang="en-US" altLang="ko-KR" sz="1400" b="1"/>
          </a:p>
          <a:p>
            <a:r>
              <a:rPr lang="ko-KR" altLang="en-US" sz="1400" b="1">
                <a:solidFill>
                  <a:schemeClr val="accent1"/>
                </a:solidFill>
              </a:rPr>
              <a:t>상품의 설명</a:t>
            </a:r>
            <a:r>
              <a:rPr lang="ko-KR" altLang="en-US" sz="1400" b="1"/>
              <a:t>을 볼 수 있고</a:t>
            </a:r>
            <a:endParaRPr lang="en-US" altLang="ko-KR" sz="1400" b="1"/>
          </a:p>
          <a:p>
            <a:r>
              <a:rPr lang="ko-KR" altLang="en-US" sz="1400" b="1"/>
              <a:t>상품의 개수를 선택하여 </a:t>
            </a:r>
            <a:r>
              <a:rPr lang="ko-KR" altLang="en-US" sz="1400" b="1">
                <a:solidFill>
                  <a:schemeClr val="accent1"/>
                </a:solidFill>
              </a:rPr>
              <a:t>상품을 주문</a:t>
            </a:r>
            <a:r>
              <a:rPr lang="ko-KR" altLang="en-US" sz="1400" b="1"/>
              <a:t>한다</a:t>
            </a:r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C75A7-B1B9-4DDE-8981-36523A38D4A9}"/>
              </a:ext>
            </a:extLst>
          </p:cNvPr>
          <p:cNvSpPr txBox="1"/>
          <p:nvPr/>
        </p:nvSpPr>
        <p:spPr>
          <a:xfrm>
            <a:off x="6528745" y="5758626"/>
            <a:ext cx="133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</a:t>
            </a:r>
            <a:r>
              <a:rPr lang="ko-KR" altLang="en-US" sz="1400" b="1"/>
              <a:t>상세페이지</a:t>
            </a:r>
            <a:r>
              <a:rPr lang="en-US" altLang="ko-KR" sz="1400" b="1"/>
              <a:t>&gt;</a:t>
            </a:r>
            <a:endParaRPr lang="ko-KR" altLang="en-US" sz="14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536601-6719-46D2-852A-2A36FE29A179}"/>
              </a:ext>
            </a:extLst>
          </p:cNvPr>
          <p:cNvSpPr txBox="1"/>
          <p:nvPr/>
        </p:nvSpPr>
        <p:spPr>
          <a:xfrm>
            <a:off x="9840863" y="5687866"/>
            <a:ext cx="133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</a:t>
            </a:r>
            <a:r>
              <a:rPr lang="ko-KR" altLang="en-US" sz="1400" b="1"/>
              <a:t>메인페이지</a:t>
            </a:r>
            <a:r>
              <a:rPr lang="en-US" altLang="ko-KR" sz="1400" b="1"/>
              <a:t>&gt;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23283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577F729-E40C-5E54-A7D6-B4595863A218}"/>
              </a:ext>
            </a:extLst>
          </p:cNvPr>
          <p:cNvGrpSpPr/>
          <p:nvPr/>
        </p:nvGrpSpPr>
        <p:grpSpPr>
          <a:xfrm>
            <a:off x="420000" y="116543"/>
            <a:ext cx="11772000" cy="6741457"/>
            <a:chOff x="507999" y="197224"/>
            <a:chExt cx="11772000" cy="6741457"/>
          </a:xfrm>
        </p:grpSpPr>
        <p:sp>
          <p:nvSpPr>
            <p:cNvPr id="58" name="사각형: 둥근 한쪽 모서리 57">
              <a:extLst>
                <a:ext uri="{FF2B5EF4-FFF2-40B4-BE49-F238E27FC236}">
                  <a16:creationId xmlns:a16="http://schemas.microsoft.com/office/drawing/2014/main" id="{5489E8ED-6AE1-AE5B-5C77-227263B6E421}"/>
                </a:ext>
              </a:extLst>
            </p:cNvPr>
            <p:cNvSpPr/>
            <p:nvPr/>
          </p:nvSpPr>
          <p:spPr>
            <a:xfrm flipH="1">
              <a:off x="507999" y="197224"/>
              <a:ext cx="11772000" cy="6741457"/>
            </a:xfrm>
            <a:prstGeom prst="round1Rect">
              <a:avLst>
                <a:gd name="adj" fmla="val 6333"/>
              </a:avLst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30200" dist="38100" dir="10800000" algn="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3F94498-38D6-15C4-6F93-332A5C003413}"/>
                </a:ext>
              </a:extLst>
            </p:cNvPr>
            <p:cNvSpPr/>
            <p:nvPr/>
          </p:nvSpPr>
          <p:spPr>
            <a:xfrm>
              <a:off x="1058011" y="343632"/>
              <a:ext cx="3525517" cy="4730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4.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기능</a:t>
              </a:r>
              <a:endParaRPr lang="en-US" altLang="ko-KR" sz="2400" b="1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CBBD249-71BC-2758-65E4-7E5F4C03D1C9}"/>
                </a:ext>
              </a:extLst>
            </p:cNvPr>
            <p:cNvSpPr/>
            <p:nvPr/>
          </p:nvSpPr>
          <p:spPr>
            <a:xfrm rot="14711020">
              <a:off x="984393" y="343630"/>
              <a:ext cx="244435" cy="47303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816F6E-8686-581B-5704-6E6D34D1D4BF}"/>
                </a:ext>
              </a:extLst>
            </p:cNvPr>
            <p:cNvGrpSpPr/>
            <p:nvPr/>
          </p:nvGrpSpPr>
          <p:grpSpPr>
            <a:xfrm>
              <a:off x="9989007" y="369386"/>
              <a:ext cx="2051714" cy="215444"/>
              <a:chOff x="9512757" y="369386"/>
              <a:chExt cx="2051714" cy="215444"/>
            </a:xfrm>
          </p:grpSpPr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AF8597C5-9E67-918A-978A-73888B2DF1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9D333D8B-7594-DBA8-70E7-5C33DCC46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0C9EF214-CF03-2D99-D84C-34C3D291C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2AF9B5FE-CAEF-1AB0-C38B-CF7DB8A374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49EDEC6F-D588-9D01-00CA-0C0B23FD4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5F3AB82F-80F6-17FF-904A-ED74397CDE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0EAC9D28-BEE1-DBF2-2099-F4B95625E6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B963155-DF4D-B656-9A58-7A74DD137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038FE83B-9159-B0A1-C0C3-B00BF1203C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0FE1F686-8D6C-25D7-9B62-AC702821D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848155E-0678-B809-C657-A13A6E1DBA96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D1BA3182-5D2E-B55F-77AE-416D9B1B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188277B-3D2F-5F1B-109D-ABD908D6BD57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1FF0FDF-46B9-917D-0F44-7B5A721BE837}"/>
                </a:ext>
              </a:extLst>
            </p:cNvPr>
            <p:cNvSpPr/>
            <p:nvPr/>
          </p:nvSpPr>
          <p:spPr>
            <a:xfrm>
              <a:off x="11648959" y="6284837"/>
              <a:ext cx="489401" cy="489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B848EE0-C300-2396-1FD3-110647D1875A}"/>
                </a:ext>
              </a:extLst>
            </p:cNvPr>
            <p:cNvGrpSpPr/>
            <p:nvPr/>
          </p:nvGrpSpPr>
          <p:grpSpPr>
            <a:xfrm>
              <a:off x="10924067" y="6508520"/>
              <a:ext cx="922593" cy="260087"/>
              <a:chOff x="7749572" y="1170368"/>
              <a:chExt cx="922593" cy="260087"/>
            </a:xfrm>
            <a:solidFill>
              <a:srgbClr val="FFC00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7F857A58-CD23-C030-493C-7321FDD5148A}"/>
                  </a:ext>
                </a:extLst>
              </p:cNvPr>
              <p:cNvSpPr/>
              <p:nvPr/>
            </p:nvSpPr>
            <p:spPr>
              <a:xfrm rot="3500633">
                <a:off x="8434333" y="1093413"/>
                <a:ext cx="160877" cy="314787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542925" latinLnBrk="0">
                  <a:defRPr/>
                </a:pPr>
                <a:endParaRPr lang="en-US" altLang="ko-KR" sz="70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2D4A05B-A753-297C-37D8-DC55195A59A9}"/>
                  </a:ext>
                </a:extLst>
              </p:cNvPr>
              <p:cNvSpPr/>
              <p:nvPr/>
            </p:nvSpPr>
            <p:spPr>
              <a:xfrm>
                <a:off x="7749572" y="1183020"/>
                <a:ext cx="813507" cy="2474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241300" dist="38100" dir="5400000" algn="t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72000" rtlCol="0" anchor="ctr"/>
              <a:lstStyle/>
              <a:p>
                <a:pPr algn="ctr" latinLnBrk="0">
                  <a:defRPr/>
                </a:pPr>
                <a:r>
                  <a:rPr lang="en-US" altLang="ko-KR" sz="1000" b="1" i="1" kern="0" dirty="0">
                    <a:solidFill>
                      <a:prstClr val="white"/>
                    </a:solidFill>
                  </a:rPr>
                  <a:t>page 03</a:t>
                </a: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A55ECCA-A057-B1E4-E56D-A9EE0D0026DC}"/>
              </a:ext>
            </a:extLst>
          </p:cNvPr>
          <p:cNvSpPr/>
          <p:nvPr/>
        </p:nvSpPr>
        <p:spPr>
          <a:xfrm>
            <a:off x="202507" y="313392"/>
            <a:ext cx="684000" cy="68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4EB0C0B-9617-B06A-1339-EBC42EC30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6" y="445191"/>
            <a:ext cx="420402" cy="4204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35091A-6023-B010-9448-2898687FD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27" y="6300897"/>
            <a:ext cx="312688" cy="3126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C422D7-30A6-4045-9A3C-500B7081033D}"/>
              </a:ext>
            </a:extLst>
          </p:cNvPr>
          <p:cNvSpPr txBox="1"/>
          <p:nvPr/>
        </p:nvSpPr>
        <p:spPr>
          <a:xfrm>
            <a:off x="1018611" y="997392"/>
            <a:ext cx="305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메인페이지</a:t>
            </a:r>
            <a:endParaRPr lang="en-US" altLang="ko-KR" b="1"/>
          </a:p>
          <a:p>
            <a:r>
              <a:rPr lang="en-US" altLang="ko-KR" sz="1400" b="1"/>
              <a:t>     </a:t>
            </a:r>
            <a:r>
              <a:rPr lang="ko-KR" altLang="en-US" sz="1400" b="1"/>
              <a:t>③ 구매하기 </a:t>
            </a:r>
            <a:r>
              <a:rPr lang="en-US" altLang="ko-KR" sz="1400" b="1"/>
              <a:t>- 2</a:t>
            </a:r>
            <a:r>
              <a:rPr lang="ko-KR" altLang="en-US" b="1"/>
              <a:t> 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C22A6F3-8607-46F1-94FD-286C905F2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771" y="5495959"/>
            <a:ext cx="1917112" cy="72929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2781465-9592-4A7A-A878-58E6CB924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71" y="5495959"/>
            <a:ext cx="1797968" cy="6245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0A6DF1-3521-49BB-A3D7-C71A98326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34" y="839454"/>
            <a:ext cx="4408888" cy="27000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F05C89-4909-4D85-95C5-601E95371D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9"/>
          <a:stretch/>
        </p:blipFill>
        <p:spPr>
          <a:xfrm>
            <a:off x="6722532" y="865592"/>
            <a:ext cx="2516721" cy="2866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2CE8DC-7A25-4708-A720-17991948F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952" y="4096927"/>
            <a:ext cx="4837008" cy="19153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C23EBFC-DF0A-4CD8-BD75-1A8D4AA75A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739" t="10847" r="7107"/>
          <a:stretch/>
        </p:blipFill>
        <p:spPr>
          <a:xfrm>
            <a:off x="1478020" y="3610280"/>
            <a:ext cx="4076788" cy="14257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F79241-97A4-44BC-99C6-32B071F386BC}"/>
              </a:ext>
            </a:extLst>
          </p:cNvPr>
          <p:cNvSpPr txBox="1"/>
          <p:nvPr/>
        </p:nvSpPr>
        <p:spPr>
          <a:xfrm>
            <a:off x="8549356" y="3785854"/>
            <a:ext cx="137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&lt;</a:t>
            </a:r>
            <a:r>
              <a:rPr lang="ko-KR" altLang="en-US" sz="1200" b="1"/>
              <a:t>비회원일 경우</a:t>
            </a:r>
            <a:r>
              <a:rPr lang="en-US" altLang="ko-KR" sz="1200" b="1"/>
              <a:t>&gt;</a:t>
            </a:r>
            <a:endParaRPr lang="ko-KR" altLang="en-US" sz="1200" b="1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5D627A8-4C98-4085-A53E-726D061412E9}"/>
              </a:ext>
            </a:extLst>
          </p:cNvPr>
          <p:cNvSpPr/>
          <p:nvPr/>
        </p:nvSpPr>
        <p:spPr>
          <a:xfrm>
            <a:off x="9838577" y="3126022"/>
            <a:ext cx="1196501" cy="3684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B9DD3C6-0E41-4A56-A783-75105374C0E5}"/>
              </a:ext>
            </a:extLst>
          </p:cNvPr>
          <p:cNvCxnSpPr>
            <a:cxnSpLocks/>
          </p:cNvCxnSpPr>
          <p:nvPr/>
        </p:nvCxnSpPr>
        <p:spPr>
          <a:xfrm flipH="1">
            <a:off x="9324949" y="3267258"/>
            <a:ext cx="5160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137E74-A357-4144-8267-0BE2FAA85533}"/>
              </a:ext>
            </a:extLst>
          </p:cNvPr>
          <p:cNvSpPr txBox="1"/>
          <p:nvPr/>
        </p:nvSpPr>
        <p:spPr>
          <a:xfrm>
            <a:off x="8549356" y="6065656"/>
            <a:ext cx="137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&lt;</a:t>
            </a:r>
            <a:r>
              <a:rPr lang="ko-KR" altLang="en-US" sz="1200" b="1"/>
              <a:t>관리자일 경우</a:t>
            </a:r>
            <a:r>
              <a:rPr lang="en-US" altLang="ko-KR" sz="1200" b="1"/>
              <a:t>&gt;</a:t>
            </a:r>
            <a:endParaRPr lang="ko-KR" altLang="en-US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AA4044-A000-45B2-93E6-2F4A8F5909C5}"/>
              </a:ext>
            </a:extLst>
          </p:cNvPr>
          <p:cNvSpPr txBox="1"/>
          <p:nvPr/>
        </p:nvSpPr>
        <p:spPr>
          <a:xfrm>
            <a:off x="1516236" y="1687820"/>
            <a:ext cx="3851632" cy="37548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400" b="1"/>
              <a:t>주문은 회원만 가능하며</a:t>
            </a:r>
            <a:r>
              <a:rPr lang="en-US" altLang="ko-KR" sz="1400" b="1"/>
              <a:t>,</a:t>
            </a:r>
          </a:p>
          <a:p>
            <a:r>
              <a:rPr lang="ko-KR" altLang="en-US" sz="1400" b="1"/>
              <a:t>만약 </a:t>
            </a:r>
            <a:r>
              <a:rPr lang="ko-KR" altLang="en-US" sz="1400" b="1">
                <a:solidFill>
                  <a:srgbClr val="0070C0"/>
                </a:solidFill>
              </a:rPr>
              <a:t>비회원이 주문하기 버튼</a:t>
            </a:r>
            <a:r>
              <a:rPr lang="ko-KR" altLang="en-US" sz="1400" b="1"/>
              <a:t>을 누르면</a:t>
            </a:r>
            <a:endParaRPr lang="en-US" altLang="ko-KR" sz="1400" b="1"/>
          </a:p>
          <a:p>
            <a:r>
              <a:rPr lang="ko-KR" altLang="en-US" sz="1400" b="1">
                <a:solidFill>
                  <a:srgbClr val="0070C0"/>
                </a:solidFill>
              </a:rPr>
              <a:t>로그인 페이지</a:t>
            </a:r>
            <a:r>
              <a:rPr lang="ko-KR" altLang="en-US" sz="1400" b="1"/>
              <a:t>로 이동한다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r>
              <a:rPr lang="ko-KR" altLang="en-US" sz="1400" b="1"/>
              <a:t>로그인한 </a:t>
            </a:r>
            <a:r>
              <a:rPr lang="ko-KR" altLang="en-US" sz="1400" b="1">
                <a:solidFill>
                  <a:srgbClr val="0070C0"/>
                </a:solidFill>
              </a:rPr>
              <a:t>사용자가 관리자</a:t>
            </a:r>
            <a:r>
              <a:rPr lang="ko-KR" altLang="en-US" sz="1400" b="1"/>
              <a:t>일</a:t>
            </a:r>
            <a:r>
              <a:rPr lang="ko-KR" altLang="en-US" sz="1400" b="1">
                <a:solidFill>
                  <a:srgbClr val="0070C0"/>
                </a:solidFill>
              </a:rPr>
              <a:t> </a:t>
            </a:r>
            <a:r>
              <a:rPr lang="ko-KR" altLang="en-US" sz="1400" b="1"/>
              <a:t>경우</a:t>
            </a:r>
            <a:endParaRPr lang="en-US" altLang="ko-KR" sz="1400" b="1"/>
          </a:p>
          <a:p>
            <a:r>
              <a:rPr lang="ko-KR" altLang="en-US" sz="1400" b="1">
                <a:solidFill>
                  <a:schemeClr val="accent1"/>
                </a:solidFill>
              </a:rPr>
              <a:t>주문을 할 수 없다</a:t>
            </a:r>
            <a:r>
              <a:rPr lang="en-US" altLang="ko-KR" sz="1400" b="1"/>
              <a:t>.</a:t>
            </a:r>
          </a:p>
          <a:p>
            <a:r>
              <a:rPr lang="ko-KR" altLang="en-US" sz="1400" b="1"/>
              <a:t>로그인한 사용자는 </a:t>
            </a:r>
            <a:endParaRPr lang="en-US" altLang="ko-KR" sz="1400" b="1"/>
          </a:p>
          <a:p>
            <a:r>
              <a:rPr lang="ko-KR" altLang="en-US" sz="1400" b="1"/>
              <a:t>원하는 상품의 개수를 선택하여 주문한다</a:t>
            </a:r>
            <a:r>
              <a:rPr lang="en-US" altLang="ko-KR" sz="1400" b="1"/>
              <a:t>.</a:t>
            </a:r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주문한 정보는 아래의 테이블에 저장된다</a:t>
            </a:r>
            <a:r>
              <a:rPr lang="en-US" altLang="ko-KR" sz="1400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67046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1268</Words>
  <Application>Microsoft Office PowerPoint</Application>
  <PresentationFormat>와이드스크린</PresentationFormat>
  <Paragraphs>362</Paragraphs>
  <Slides>39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Apple SD Gothic Neo</vt:lpstr>
      <vt:lpstr>Noto Sans CJK JP Bold</vt:lpstr>
      <vt:lpstr>Noto Sans CJK JP Medium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 재희</cp:lastModifiedBy>
  <cp:revision>13</cp:revision>
  <dcterms:created xsi:type="dcterms:W3CDTF">2022-05-02T15:35:50Z</dcterms:created>
  <dcterms:modified xsi:type="dcterms:W3CDTF">2022-05-04T07:00:42Z</dcterms:modified>
</cp:coreProperties>
</file>